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684" r:id="rId5"/>
    <p:sldMasterId id="2147483689" r:id="rId6"/>
  </p:sldMasterIdLst>
  <p:notesMasterIdLst>
    <p:notesMasterId r:id="rId28"/>
  </p:notesMasterIdLst>
  <p:handoutMasterIdLst>
    <p:handoutMasterId r:id="rId29"/>
  </p:handoutMasterIdLst>
  <p:sldIdLst>
    <p:sldId id="257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286" r:id="rId22"/>
    <p:sldId id="346" r:id="rId23"/>
    <p:sldId id="348" r:id="rId24"/>
    <p:sldId id="349" r:id="rId25"/>
    <p:sldId id="347" r:id="rId26"/>
    <p:sldId id="350" r:id="rId27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3048">
          <p15:clr>
            <a:srgbClr val="A4A3A4"/>
          </p15:clr>
        </p15:guide>
        <p15:guide id="3" pos="5183">
          <p15:clr>
            <a:srgbClr val="A4A3A4"/>
          </p15:clr>
        </p15:guide>
        <p15:guide id="4" pos="579">
          <p15:clr>
            <a:srgbClr val="A4A3A4"/>
          </p15:clr>
        </p15:guide>
        <p15:guide id="5" pos="5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7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8" autoAdjust="0"/>
    <p:restoredTop sz="73662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550" y="86"/>
      </p:cViewPr>
      <p:guideLst>
        <p:guide orient="horz" pos="192"/>
        <p:guide orient="horz" pos="3048"/>
        <p:guide pos="5183"/>
        <p:guide pos="579"/>
        <p:guide pos="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2C72-CA01-4D4C-B1C4-5066EC55DB8A}" type="datetimeFigureOut">
              <a:rPr lang="da-DK" smtClean="0"/>
              <a:t>09-02-2023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638A-64AC-4946-94B4-39EF7D477E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6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DC36-FCF6-4F65-A8BC-386231DA6558}" type="datetimeFigureOut">
              <a:rPr lang="da-DK" smtClean="0"/>
              <a:t>09-02-2023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DDC2-5BFA-453C-A225-5004D8F0E7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8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30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33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63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16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1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96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96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36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24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48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45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2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66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83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693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94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52D5D-8DE2-41D7-A458-2650E74A5C8F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5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6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9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808013" y="28479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3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7575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20750" y="28479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808013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961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1071" y="10191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text – or click an icon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content</a:t>
            </a:r>
            <a:endParaRPr lang="da-DK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14246" y="28479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1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0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14246" y="28479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1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7575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804838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8466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0128_CBS_Kilen-273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2" y="0"/>
            <a:ext cx="771742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3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1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.it\Desktop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0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4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128_CBS_Kilen-267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0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1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128_CBS_DalgasHave-259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2" descr="C:\Users\aw.it\Desktop\logo_w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572300"/>
            <a:ext cx="2397600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0"/>
            <a:ext cx="7310438" cy="65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5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0128_CBS_SolbjergPlads-291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2" descr="C:\Users\aw.it\Desktop\logo_w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572300"/>
            <a:ext cx="2397600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0"/>
            <a:ext cx="7310438" cy="65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53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w.it\Desktop\Picture1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2" descr="C:\Users\aw.it\Desktop\logo_w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572300"/>
            <a:ext cx="2397600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0"/>
            <a:ext cx="7310438" cy="65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09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68626D-2BA4-47CF-916D-1CA8958F332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w.it\Desktop\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6093" y="0"/>
            <a:ext cx="3837908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6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7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7611A7-8C0D-4417-9779-A456E72FD6AC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aw.it\Desktop\CBS_NET_bold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960" y="0"/>
            <a:ext cx="4646040" cy="39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6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7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0128_CBS_Kilen-273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2" y="0"/>
            <a:ext cx="771742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1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108A5-1F12-478C-A8F6-4CBD6AE83964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.it\Desktop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9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0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995645-13C1-414E-8AC1-1EC680471660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128_CBS_Kilen-267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7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8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3B22F-164A-4E15-BA0C-0D924B66CECE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.it\Desktop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10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28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pic>
        <p:nvPicPr>
          <p:cNvPr id="6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29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323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40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718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22" r:id="rId4"/>
    <p:sldLayoutId id="2147483688" r:id="rId5"/>
    <p:sldLayoutId id="2147483723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3271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0" r:id="rId2"/>
    <p:sldLayoutId id="2147483708" r:id="rId3"/>
    <p:sldLayoutId id="2147483731" r:id="rId4"/>
    <p:sldLayoutId id="2147483732" r:id="rId5"/>
    <p:sldLayoutId id="2147483733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50055-9D03-1142-95D8-744A0F2AC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Bevica</a:t>
            </a:r>
            <a:r>
              <a:rPr lang="da-DK" dirty="0"/>
              <a:t> </a:t>
            </a:r>
            <a:r>
              <a:rPr lang="da-DK" dirty="0" err="1"/>
              <a:t>Scholarship</a:t>
            </a:r>
            <a:r>
              <a:rPr lang="da-DK" dirty="0"/>
              <a:t> </a:t>
            </a:r>
            <a:r>
              <a:rPr lang="da-DK" dirty="0" err="1"/>
              <a:t>Pecha</a:t>
            </a:r>
            <a:r>
              <a:rPr lang="da-DK" dirty="0"/>
              <a:t> </a:t>
            </a:r>
            <a:r>
              <a:rPr lang="da-DK" dirty="0" err="1"/>
              <a:t>Kucha</a:t>
            </a:r>
            <a:endParaRPr lang="da-DK" dirty="0"/>
          </a:p>
          <a:p>
            <a:r>
              <a:rPr lang="da-DK" dirty="0"/>
              <a:t>Musholm, Korsør</a:t>
            </a:r>
            <a:endParaRPr lang="en-DK" dirty="0"/>
          </a:p>
          <a:p>
            <a:r>
              <a:rPr lang="en-DK" dirty="0"/>
              <a:t>11 February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A629-D133-774B-9D30-CCECC1788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Pride &amp; Pinkwashing</a:t>
            </a:r>
          </a:p>
          <a:p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8D13C5-6535-434A-A7D8-3A3743F08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DK" dirty="0"/>
          </a:p>
          <a:p>
            <a:r>
              <a:rPr lang="en-DK" b="1" dirty="0"/>
              <a:t>Jannick Friis Christensen, PhD</a:t>
            </a:r>
          </a:p>
          <a:p>
            <a:r>
              <a:rPr lang="en-DK" dirty="0"/>
              <a:t>Postdoctoral Researcher</a:t>
            </a:r>
          </a:p>
          <a:p>
            <a:r>
              <a:rPr lang="en-DK" dirty="0"/>
              <a:t>Department of Business Humanities and Law</a:t>
            </a:r>
          </a:p>
          <a:p>
            <a:r>
              <a:rPr lang="en-DK" dirty="0"/>
              <a:t>+45 3151 6485 | jfc.bhl@cbs.dk</a:t>
            </a:r>
          </a:p>
        </p:txBody>
      </p:sp>
    </p:spTree>
    <p:extLst>
      <p:ext uri="{BB962C8B-B14F-4D97-AF65-F5344CB8AC3E}">
        <p14:creationId xmlns:p14="http://schemas.microsoft.com/office/powerpoint/2010/main" val="10271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90CDD3-C5A1-38FF-0E12-30883731C8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019175"/>
            <a:ext cx="3420000" cy="33813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BEE57-480D-6758-875B-FAC45F8670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120021" y="1019175"/>
            <a:ext cx="2789634" cy="3381375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1AD823-FF03-6FDC-4A86-560A3F5E7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 err="1"/>
              <a:t>Organised</a:t>
            </a:r>
            <a:r>
              <a:rPr lang="en-US" dirty="0"/>
              <a:t> hypocrisy</a:t>
            </a:r>
          </a:p>
        </p:txBody>
      </p:sp>
    </p:spTree>
    <p:extLst>
      <p:ext uri="{BB962C8B-B14F-4D97-AF65-F5344CB8AC3E}">
        <p14:creationId xmlns:p14="http://schemas.microsoft.com/office/powerpoint/2010/main" val="21883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1A858-BB44-E07D-09E2-BB0A1CFEB7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8FD0-30A9-7D2A-7529-CB3128E65A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75501-9BAF-F445-C353-A11A9FFEB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K" dirty="0"/>
              <a:t>Profiting without giving back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C487ABD-0F48-A929-C2F2-2DCA9D5A7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951" y="1019174"/>
            <a:ext cx="2753248" cy="338137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09455BB-3777-46BE-FA31-EBD3C903E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747" y="1019175"/>
            <a:ext cx="221818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82854EF1-0EE1-E1C9-BE1A-B2A4712B9E0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325972"/>
            <a:ext cx="3419475" cy="276778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1EA5-4B56-7FAD-96CB-D7CB294599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F8445-AB81-80A1-FB44-E7E89B870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K" dirty="0"/>
              <a:t>‘Disconnective action’</a:t>
            </a:r>
          </a:p>
        </p:txBody>
      </p:sp>
    </p:spTree>
    <p:extLst>
      <p:ext uri="{BB962C8B-B14F-4D97-AF65-F5344CB8AC3E}">
        <p14:creationId xmlns:p14="http://schemas.microsoft.com/office/powerpoint/2010/main" val="22581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wearing colorful shirts&#10;&#10;Description automatically generated with low confidence">
            <a:extLst>
              <a:ext uri="{FF2B5EF4-FFF2-40B4-BE49-F238E27FC236}">
                <a16:creationId xmlns:a16="http://schemas.microsoft.com/office/drawing/2014/main" id="{08A5599B-2051-CA31-E14F-922F37C314A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649" y="1019175"/>
            <a:ext cx="2813641" cy="3381375"/>
          </a:xfrm>
        </p:spPr>
      </p:pic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24C79C-AECC-9C5A-DC82-B73EC196F4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08" y="1019175"/>
            <a:ext cx="3260985" cy="33813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73AB6-9D5D-5B13-D46A-695B6CECD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K" dirty="0"/>
              <a:t>Doing well but not doing good?</a:t>
            </a:r>
          </a:p>
        </p:txBody>
      </p:sp>
    </p:spTree>
    <p:extLst>
      <p:ext uri="{BB962C8B-B14F-4D97-AF65-F5344CB8AC3E}">
        <p14:creationId xmlns:p14="http://schemas.microsoft.com/office/powerpoint/2010/main" val="15492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AE14C30-268F-AD55-53CB-C9AE80B3F7E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043" y="171450"/>
            <a:ext cx="5405354" cy="777240"/>
          </a:xfr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69762C66-7FF6-79BC-0DCD-43FC396EA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5019" y="1060867"/>
            <a:ext cx="3268981" cy="1291590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044AFA6-CF67-9ED5-F17A-D211B03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4721">
            <a:off x="2784718" y="2167750"/>
            <a:ext cx="3512774" cy="579167"/>
          </a:xfrm>
          <a:prstGeom prst="rect">
            <a:avLst/>
          </a:prstGeom>
        </p:spPr>
      </p:pic>
      <p:pic>
        <p:nvPicPr>
          <p:cNvPr id="17" name="Picture 16" descr="Graphical user interface, text, application, chat or text message, Teams&#10;&#10;Description automatically generated">
            <a:extLst>
              <a:ext uri="{FF2B5EF4-FFF2-40B4-BE49-F238E27FC236}">
                <a16:creationId xmlns:a16="http://schemas.microsoft.com/office/drawing/2014/main" id="{D592D924-4521-FD21-D093-CD0EE4CC7D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79839">
            <a:off x="133031" y="283627"/>
            <a:ext cx="3268981" cy="1623060"/>
          </a:xfrm>
          <a:prstGeom prst="rect">
            <a:avLst/>
          </a:prstGeom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92350C-08D2-E5DC-486E-C758B7FD4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" y="2590765"/>
            <a:ext cx="3663828" cy="512277"/>
          </a:xfrm>
          <a:prstGeom prst="rect">
            <a:avLst/>
          </a:prstGeom>
        </p:spPr>
      </p:pic>
      <p:pic>
        <p:nvPicPr>
          <p:cNvPr id="21" name="Picture 20" descr="Graphical user interface, text, application, chat or text message, Teams&#10;&#10;Description automatically generated">
            <a:extLst>
              <a:ext uri="{FF2B5EF4-FFF2-40B4-BE49-F238E27FC236}">
                <a16:creationId xmlns:a16="http://schemas.microsoft.com/office/drawing/2014/main" id="{07418145-08BE-6CAB-C9DA-E0D83FCE93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38" y="3171324"/>
            <a:ext cx="3556676" cy="1830338"/>
          </a:xfrm>
          <a:prstGeom prst="rect">
            <a:avLst/>
          </a:prstGeom>
        </p:spPr>
      </p:pic>
      <p:pic>
        <p:nvPicPr>
          <p:cNvPr id="25" name="Picture 2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674DB0-53F4-6C84-245F-D2CEE09CB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150" y="3002498"/>
            <a:ext cx="3286630" cy="2160270"/>
          </a:xfrm>
          <a:prstGeom prst="rect">
            <a:avLst/>
          </a:prstGeom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88DB9F9-3AF1-5695-D5B5-BD4CB87279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84015">
            <a:off x="5753374" y="3759549"/>
            <a:ext cx="3512268" cy="4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D52457-17CF-90F6-3754-25E3E30C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11" y="1019175"/>
            <a:ext cx="5824564" cy="338137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5D5A6B-80EC-D340-A23B-3733AAB78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Solidarity across differences</a:t>
            </a:r>
          </a:p>
        </p:txBody>
      </p:sp>
    </p:spTree>
    <p:extLst>
      <p:ext uri="{BB962C8B-B14F-4D97-AF65-F5344CB8AC3E}">
        <p14:creationId xmlns:p14="http://schemas.microsoft.com/office/powerpoint/2010/main" val="33468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57381DAF-A7F5-E37D-1CC8-95D09F24E67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917575" y="1019175"/>
            <a:ext cx="7310437" cy="3381375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6E8FC0-B99B-BED3-7BCA-02373B3C8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/>
          </a:bodyPr>
          <a:lstStyle/>
          <a:p>
            <a:r>
              <a:rPr lang="en-US" dirty="0"/>
              <a:t>Greenwashing…</a:t>
            </a:r>
          </a:p>
        </p:txBody>
      </p:sp>
    </p:spTree>
    <p:extLst>
      <p:ext uri="{BB962C8B-B14F-4D97-AF65-F5344CB8AC3E}">
        <p14:creationId xmlns:p14="http://schemas.microsoft.com/office/powerpoint/2010/main" val="20183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35702-2779-BA0E-10D5-C9349699336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t="20226"/>
          <a:stretch/>
        </p:blipFill>
        <p:spPr>
          <a:xfrm>
            <a:off x="1566332" y="1223010"/>
            <a:ext cx="6011336" cy="2697480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456129-CD24-37B5-3A5D-C7A72C583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…or green-hushing</a:t>
            </a:r>
          </a:p>
        </p:txBody>
      </p:sp>
    </p:spTree>
    <p:extLst>
      <p:ext uri="{BB962C8B-B14F-4D97-AF65-F5344CB8AC3E}">
        <p14:creationId xmlns:p14="http://schemas.microsoft.com/office/powerpoint/2010/main" val="11406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B6E5E40-4A12-759F-B096-099FA82F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4" r="-1" b="4356"/>
          <a:stretch/>
        </p:blipFill>
        <p:spPr>
          <a:xfrm>
            <a:off x="917575" y="1019175"/>
            <a:ext cx="7310437" cy="3381375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1852BB-BFF6-E29E-767D-49A97C8F4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What’s sustainable?</a:t>
            </a:r>
          </a:p>
        </p:txBody>
      </p:sp>
    </p:spTree>
    <p:extLst>
      <p:ext uri="{BB962C8B-B14F-4D97-AF65-F5344CB8AC3E}">
        <p14:creationId xmlns:p14="http://schemas.microsoft.com/office/powerpoint/2010/main" val="22667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3FD3A-C3DE-C64C-8D09-90B2D3306D2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327091" y="1019175"/>
            <a:ext cx="6491405" cy="3381375"/>
          </a:xfr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56D3D4-7BDF-75BB-EA53-6A3526ACC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What constitutes ‘washing’…</a:t>
            </a:r>
          </a:p>
        </p:txBody>
      </p:sp>
    </p:spTree>
    <p:extLst>
      <p:ext uri="{BB962C8B-B14F-4D97-AF65-F5344CB8AC3E}">
        <p14:creationId xmlns:p14="http://schemas.microsoft.com/office/powerpoint/2010/main" val="34854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7A8237E-96FF-B196-7522-3F5D25826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38" y="1019175"/>
            <a:ext cx="3420000" cy="338137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198125B-2465-8836-B084-782EDB887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One of the worst companies in the world…</a:t>
            </a:r>
          </a:p>
        </p:txBody>
      </p:sp>
    </p:spTree>
    <p:extLst>
      <p:ext uri="{BB962C8B-B14F-4D97-AF65-F5344CB8AC3E}">
        <p14:creationId xmlns:p14="http://schemas.microsoft.com/office/powerpoint/2010/main" val="6473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11A968-2968-287F-E0AE-413F35B4C26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49875" y="1019175"/>
            <a:ext cx="4045837" cy="33813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4FAF0-871B-3B03-BFE7-E2EC95B7A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DK" dirty="0"/>
              <a:t>…in relation to accessibility, universal design</a:t>
            </a:r>
          </a:p>
        </p:txBody>
      </p:sp>
    </p:spTree>
    <p:extLst>
      <p:ext uri="{BB962C8B-B14F-4D97-AF65-F5344CB8AC3E}">
        <p14:creationId xmlns:p14="http://schemas.microsoft.com/office/powerpoint/2010/main" val="2833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594795-708C-C166-7423-0C07E5E240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t="18444" r="-1" b="20292"/>
          <a:stretch/>
        </p:blipFill>
        <p:spPr>
          <a:xfrm>
            <a:off x="917575" y="1019175"/>
            <a:ext cx="7310437" cy="3381375"/>
          </a:xfr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06EF5A9-5E25-C5AA-5591-1C2F241A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9D464B0-B26C-C839-FDC9-BEBD972FCF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/>
        </p:blipFill>
        <p:spPr>
          <a:xfrm>
            <a:off x="917575" y="1019175"/>
            <a:ext cx="7310437" cy="338137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3405C3-22FC-1C9F-F35D-BE1D1E745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From fringe fight…</a:t>
            </a:r>
          </a:p>
        </p:txBody>
      </p:sp>
    </p:spTree>
    <p:extLst>
      <p:ext uri="{BB962C8B-B14F-4D97-AF65-F5344CB8AC3E}">
        <p14:creationId xmlns:p14="http://schemas.microsoft.com/office/powerpoint/2010/main" val="27277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3C02245E-CD56-99DF-1ACE-61CE70609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" t="20886" r="-11" b="9819"/>
          <a:stretch/>
        </p:blipFill>
        <p:spPr>
          <a:xfrm>
            <a:off x="917575" y="1019175"/>
            <a:ext cx="7310437" cy="3381375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DA1C42-4486-A05C-C873-EA1E2A3F7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…to mainstream</a:t>
            </a:r>
          </a:p>
        </p:txBody>
      </p:sp>
    </p:spTree>
    <p:extLst>
      <p:ext uri="{BB962C8B-B14F-4D97-AF65-F5344CB8AC3E}">
        <p14:creationId xmlns:p14="http://schemas.microsoft.com/office/powerpoint/2010/main" val="41518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08CD6-4833-6912-6F04-0F7A2EE9BA2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82662" y="1598612"/>
            <a:ext cx="3289300" cy="2222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7EC82-294C-7D51-59F5-06E35E55A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DK" dirty="0"/>
              <a:t>What pinkwashing is </a:t>
            </a:r>
            <a:r>
              <a:rPr lang="en-DK" i="1" dirty="0"/>
              <a:t>not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94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57258BF-6D16-9423-0987-4005973730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019175"/>
            <a:ext cx="3420000" cy="33813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81AF1-E345-4480-6B31-17EFFD1814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196102" y="1019175"/>
            <a:ext cx="2637472" cy="3381375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A6B599-C06D-3CA9-E5F1-AD34324B1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Fraudulent breast cancer cause marketing</a:t>
            </a:r>
          </a:p>
        </p:txBody>
      </p:sp>
    </p:spTree>
    <p:extLst>
      <p:ext uri="{BB962C8B-B14F-4D97-AF65-F5344CB8AC3E}">
        <p14:creationId xmlns:p14="http://schemas.microsoft.com/office/powerpoint/2010/main" val="40801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915E3-BB57-EEC4-9E9B-5D3973A8DCA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b="25847"/>
          <a:stretch/>
        </p:blipFill>
        <p:spPr>
          <a:xfrm>
            <a:off x="917575" y="1019175"/>
            <a:ext cx="3420000" cy="3381375"/>
          </a:xfr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3DDA01-F009-CF93-E861-3D99DD2854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4838" y="1019175"/>
            <a:ext cx="3420000" cy="33813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A6E146B-F916-9C44-8E97-421D05DF0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Israel as gay safe haven in Middle East</a:t>
            </a:r>
          </a:p>
        </p:txBody>
      </p:sp>
    </p:spTree>
    <p:extLst>
      <p:ext uri="{BB962C8B-B14F-4D97-AF65-F5344CB8AC3E}">
        <p14:creationId xmlns:p14="http://schemas.microsoft.com/office/powerpoint/2010/main" val="2719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34796F9-EEDC-1D38-D869-C83964DEE7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7575" y="1019175"/>
            <a:ext cx="3420000" cy="33813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9C380-BE77-BE8E-6084-033D5F7E98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94758" y="1019175"/>
            <a:ext cx="2240160" cy="3381375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3970C6-8FA4-860A-54B1-2384DA246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 err="1"/>
              <a:t>Homonationalism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6BA26FE2-4B59-D920-251E-96006C2A5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917575" y="1019175"/>
            <a:ext cx="3420000" cy="3381375"/>
          </a:xfrm>
          <a:prstGeom prst="rect">
            <a:avLst/>
          </a:prstGeom>
          <a:noFill/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9DB3855-86CE-499D-445F-6FADEF330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804838" y="1019175"/>
            <a:ext cx="3420000" cy="338137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D4E72E-94D7-5F19-5F68-5A061E058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/>
          <a:lstStyle/>
          <a:p>
            <a:r>
              <a:rPr lang="en-US" dirty="0"/>
              <a:t>Symbolic support</a:t>
            </a:r>
          </a:p>
        </p:txBody>
      </p:sp>
    </p:spTree>
    <p:extLst>
      <p:ext uri="{BB962C8B-B14F-4D97-AF65-F5344CB8AC3E}">
        <p14:creationId xmlns:p14="http://schemas.microsoft.com/office/powerpoint/2010/main" val="11908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Title Slide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 -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457b28-7b7f-4c62-b3f8-c8d17b83affe">
      <Terms xmlns="http://schemas.microsoft.com/office/infopath/2007/PartnerControls"/>
    </lcf76f155ced4ddcb4097134ff3c332f>
    <TaxCatchAll xmlns="6e86eb6e-5b9d-4101-bf94-dceb8f51cd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D3EEC38E54F447AC9CBAE3DFA7913F" ma:contentTypeVersion="16" ma:contentTypeDescription="Opret et nyt dokument." ma:contentTypeScope="" ma:versionID="3b514ca8b5b09ca134cac50c3967c9f9">
  <xsd:schema xmlns:xsd="http://www.w3.org/2001/XMLSchema" xmlns:xs="http://www.w3.org/2001/XMLSchema" xmlns:p="http://schemas.microsoft.com/office/2006/metadata/properties" xmlns:ns2="5e457b28-7b7f-4c62-b3f8-c8d17b83affe" xmlns:ns3="6e86eb6e-5b9d-4101-bf94-dceb8f51cd4f" targetNamespace="http://schemas.microsoft.com/office/2006/metadata/properties" ma:root="true" ma:fieldsID="29fcdb50a8a75d533dda872290cfcdf4" ns2:_="" ns3:_="">
    <xsd:import namespace="5e457b28-7b7f-4c62-b3f8-c8d17b83affe"/>
    <xsd:import namespace="6e86eb6e-5b9d-4101-bf94-dceb8f51c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57b28-7b7f-4c62-b3f8-c8d17b83a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b18a4855-1536-404a-a533-a2d0ba524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6eb6e-5b9d-4101-bf94-dceb8f51c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fe9539-5ebf-419a-8eec-5159bafc648f}" ma:internalName="TaxCatchAll" ma:showField="CatchAllData" ma:web="6e86eb6e-5b9d-4101-bf94-dceb8f51c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6C1412-2391-43F6-A337-AD8D5CE1A32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8EB30D3-351B-4CB5-9A51-1FE4E1256AC2}"/>
</file>

<file path=customXml/itemProps3.xml><?xml version="1.0" encoding="utf-8"?>
<ds:datastoreItem xmlns:ds="http://schemas.openxmlformats.org/officeDocument/2006/customXml" ds:itemID="{C0AE330F-AA8C-4256-B7CE-E73A1983B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11145</TotalTime>
  <Words>131</Words>
  <Application>Microsoft Office PowerPoint</Application>
  <PresentationFormat>Skærmshow (16:9)</PresentationFormat>
  <Paragraphs>43</Paragraphs>
  <Slides>21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Title Slides</vt:lpstr>
      <vt:lpstr>Content Slides</vt:lpstr>
      <vt:lpstr>Content Slides - Picture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Jannick Friis Christensen</dc:creator>
  <cp:lastModifiedBy>René Sørensen Overby</cp:lastModifiedBy>
  <cp:revision>320</cp:revision>
  <dcterms:created xsi:type="dcterms:W3CDTF">2020-10-16T11:20:13Z</dcterms:created>
  <dcterms:modified xsi:type="dcterms:W3CDTF">2023-02-09T14:05:57Z</dcterms:modified>
</cp:coreProperties>
</file>