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2"/>
  </p:sldMasterIdLst>
  <p:notesMasterIdLst>
    <p:notesMasterId r:id="rId27"/>
  </p:notesMasterIdLst>
  <p:handoutMasterIdLst>
    <p:handoutMasterId r:id="rId28"/>
  </p:handoutMasterIdLst>
  <p:sldIdLst>
    <p:sldId id="256" r:id="rId13"/>
    <p:sldId id="260" r:id="rId14"/>
    <p:sldId id="271" r:id="rId15"/>
    <p:sldId id="257" r:id="rId16"/>
    <p:sldId id="261" r:id="rId17"/>
    <p:sldId id="276" r:id="rId18"/>
    <p:sldId id="262" r:id="rId19"/>
    <p:sldId id="264" r:id="rId20"/>
    <p:sldId id="273" r:id="rId21"/>
    <p:sldId id="265" r:id="rId22"/>
    <p:sldId id="266" r:id="rId23"/>
    <p:sldId id="267" r:id="rId24"/>
    <p:sldId id="275" r:id="rId25"/>
    <p:sldId id="274" r:id="rId26"/>
  </p:sldIdLst>
  <p:sldSz cx="12190413" cy="6858000"/>
  <p:notesSz cx="6858000" cy="9144000"/>
  <p:custDataLst>
    <p:tags r:id="rId29"/>
  </p:custDataLst>
  <p:defaultTextStyle>
    <a:defPPr>
      <a:defRPr lang="da-DK"/>
    </a:defPPr>
    <a:lvl1pPr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0C7"/>
    <a:srgbClr val="D9C7E2"/>
    <a:srgbClr val="F6BBB2"/>
    <a:srgbClr val="FEEBB7"/>
    <a:srgbClr val="F7BCB3"/>
    <a:srgbClr val="FC7634"/>
    <a:srgbClr val="F6D04D"/>
    <a:srgbClr val="171748"/>
    <a:srgbClr val="1FD082"/>
    <a:srgbClr val="2F3E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491EA6-7A80-4106-8B8E-138FC6798CA7}" v="1" dt="2023-02-28T12:10:49.595"/>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25" autoAdjust="0"/>
    <p:restoredTop sz="94155" autoAdjust="0"/>
  </p:normalViewPr>
  <p:slideViewPr>
    <p:cSldViewPr showGuides="1">
      <p:cViewPr>
        <p:scale>
          <a:sx n="150" d="100"/>
          <a:sy n="150" d="100"/>
        </p:scale>
        <p:origin x="450" y="180"/>
      </p:cViewPr>
      <p:guideLst/>
    </p:cSldViewPr>
  </p:slideViewPr>
  <p:notesTextViewPr>
    <p:cViewPr>
      <p:scale>
        <a:sx n="100" d="100"/>
        <a:sy n="100" d="100"/>
      </p:scale>
      <p:origin x="0" y="0"/>
    </p:cViewPr>
  </p:notesText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34" Type="http://schemas.microsoft.com/office/2015/10/relationships/revisionInfo" Target="revisionInfo.xml"/><Relationship Id="rId7" Type="http://schemas.openxmlformats.org/officeDocument/2006/relationships/customXml" Target="../customXml/item7.xml"/><Relationship Id="rId12" Type="http://schemas.openxmlformats.org/officeDocument/2006/relationships/slideMaster" Target="slideMasters/slideMaster1.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12.xml"/><Relationship Id="rId32"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handoutMaster" Target="handoutMasters/handoutMaster1.xml"/><Relationship Id="rId10" Type="http://schemas.openxmlformats.org/officeDocument/2006/relationships/customXml" Target="../customXml/item10.xml"/><Relationship Id="rId19" Type="http://schemas.openxmlformats.org/officeDocument/2006/relationships/slide" Target="slides/slide7.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customXml" Target="../customXml/item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endParaRPr lang="da-DK" dirty="0">
              <a:latin typeface="Arial" panose="020B0604020202020204" pitchFamily="34" charset="0"/>
            </a:endParaRPr>
          </a:p>
        </p:txBody>
      </p:sp>
      <p:sp>
        <p:nvSpPr>
          <p:cNvPr id="6349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fld id="{491ECFBD-4A0D-4BCF-98A8-E205F44719BF}" type="slidenum">
              <a:rPr lang="da-DK" smtClean="0">
                <a:latin typeface="Arial" panose="020B0604020202020204" pitchFamily="34" charset="0"/>
              </a:rPr>
              <a:pPr/>
              <a:t>‹nr.›</a:t>
            </a:fld>
            <a:endParaRPr lang="da-DK" dirty="0">
              <a:latin typeface="Arial" panose="020B0604020202020204" pitchFamily="34" charset="0"/>
            </a:endParaRPr>
          </a:p>
        </p:txBody>
      </p:sp>
    </p:spTree>
    <p:extLst>
      <p:ext uri="{BB962C8B-B14F-4D97-AF65-F5344CB8AC3E}">
        <p14:creationId xmlns:p14="http://schemas.microsoft.com/office/powerpoint/2010/main" val="1372809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Arial" panose="020B0604020202020204" pitchFamily="34" charset="0"/>
              </a:defRPr>
            </a:lvl1pPr>
          </a:lstStyle>
          <a:p>
            <a:endParaRPr lang="da-DK" dirty="0"/>
          </a:p>
        </p:txBody>
      </p:sp>
      <p:sp>
        <p:nvSpPr>
          <p:cNvPr id="3076"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atin typeface="Arial" panose="020B0604020202020204" pitchFamily="34" charset="0"/>
              </a:defRPr>
            </a:lvl1pPr>
          </a:lstStyle>
          <a:p>
            <a:fld id="{C734BB09-483B-4C4B-A5A4-C02A22055B01}" type="slidenum">
              <a:rPr lang="da-DK" smtClean="0"/>
              <a:pPr/>
              <a:t>‹nr.›</a:t>
            </a:fld>
            <a:endParaRPr lang="da-DK" dirty="0"/>
          </a:p>
        </p:txBody>
      </p:sp>
    </p:spTree>
    <p:extLst>
      <p:ext uri="{BB962C8B-B14F-4D97-AF65-F5344CB8AC3E}">
        <p14:creationId xmlns:p14="http://schemas.microsoft.com/office/powerpoint/2010/main" val="12778360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2</a:t>
            </a:fld>
            <a:endParaRPr lang="da-DK" dirty="0"/>
          </a:p>
        </p:txBody>
      </p:sp>
    </p:spTree>
    <p:extLst>
      <p:ext uri="{BB962C8B-B14F-4D97-AF65-F5344CB8AC3E}">
        <p14:creationId xmlns:p14="http://schemas.microsoft.com/office/powerpoint/2010/main" val="3672022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3</a:t>
            </a:fld>
            <a:endParaRPr lang="da-DK" dirty="0"/>
          </a:p>
        </p:txBody>
      </p:sp>
    </p:spTree>
    <p:extLst>
      <p:ext uri="{BB962C8B-B14F-4D97-AF65-F5344CB8AC3E}">
        <p14:creationId xmlns:p14="http://schemas.microsoft.com/office/powerpoint/2010/main" val="39236308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A">
    <p:bg>
      <p:bgPr>
        <a:solidFill>
          <a:srgbClr val="F7BCB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CC9A46-1B47-3F86-4148-ED0863A2CFE1}"/>
              </a:ext>
            </a:extLst>
          </p:cNvPr>
          <p:cNvPicPr>
            <a:picLocks noChangeAspect="1"/>
          </p:cNvPicPr>
          <p:nvPr userDrawn="1"/>
        </p:nvPicPr>
        <p:blipFill>
          <a:blip r:embed="rId3"/>
          <a:stretch>
            <a:fillRect/>
          </a:stretch>
        </p:blipFill>
        <p:spPr>
          <a:xfrm>
            <a:off x="-90540" y="0"/>
            <a:ext cx="12371491" cy="6606000"/>
          </a:xfrm>
          <a:prstGeom prst="rect">
            <a:avLst/>
          </a:prstGeom>
        </p:spPr>
      </p:pic>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da-DK">
              <a:solidFill>
                <a:sysClr val="windowText" lastClr="000000"/>
              </a:solidFill>
            </a:endParaRPr>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ysClr val="windowText" lastClr="000000"/>
                </a:solidFill>
              </a:defRPr>
            </a:lvl1pPr>
          </a:lstStyle>
          <a:p>
            <a:pPr lvl="0"/>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style</a:t>
            </a:r>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ysClr val="windowText" lastClr="000000"/>
                </a:solidFill>
              </a:defRPr>
            </a:lvl1pPr>
          </a:lstStyle>
          <a:p>
            <a:pPr lvl="0"/>
            <a:r>
              <a:rPr lang="da-DK" noProof="0" dirty="0"/>
              <a:t>Click to edit Master subtitle style</a:t>
            </a:r>
            <a:endParaRPr lang="da-DK"/>
          </a:p>
        </p:txBody>
      </p:sp>
      <p:sp>
        <p:nvSpPr>
          <p:cNvPr id="3" name="Footer Placeholder 2">
            <a:extLst>
              <a:ext uri="{FF2B5EF4-FFF2-40B4-BE49-F238E27FC236}">
                <a16:creationId xmlns:a16="http://schemas.microsoft.com/office/drawing/2014/main" id="{F2117C6C-7BC3-4888-BC29-FAB17565D119}"/>
              </a:ext>
            </a:extLst>
          </p:cNvPr>
          <p:cNvSpPr>
            <a:spLocks noGrp="1"/>
          </p:cNvSpPr>
          <p:nvPr>
            <p:ph type="ftr" sz="quarter" idx="16"/>
          </p:nvPr>
        </p:nvSpPr>
        <p:spPr/>
        <p:txBody>
          <a:bodyPr/>
          <a:lstStyle>
            <a:lvl1pPr>
              <a:defRPr>
                <a:noFill/>
              </a:defRPr>
            </a:lvl1pPr>
          </a:lstStyle>
          <a:p>
            <a:endParaRPr lang="da-DK" dirty="0"/>
          </a:p>
        </p:txBody>
      </p:sp>
      <p:sp>
        <p:nvSpPr>
          <p:cNvPr id="4" name="Slide Number Placeholder 3">
            <a:extLst>
              <a:ext uri="{FF2B5EF4-FFF2-40B4-BE49-F238E27FC236}">
                <a16:creationId xmlns:a16="http://schemas.microsoft.com/office/drawing/2014/main" id="{E77E4668-D07F-4B96-9755-175402734855}"/>
              </a:ext>
            </a:extLst>
          </p:cNvPr>
          <p:cNvSpPr>
            <a:spLocks noGrp="1"/>
          </p:cNvSpPr>
          <p:nvPr>
            <p:ph type="sldNum" sz="quarter" idx="17"/>
          </p:nvPr>
        </p:nvSpPr>
        <p:spPr/>
        <p:txBody>
          <a:bodyPr/>
          <a:lstStyle>
            <a:lvl1pPr>
              <a:defRPr>
                <a:solidFill>
                  <a:schemeClr val="tx1"/>
                </a:solidFill>
              </a:defRPr>
            </a:lvl1pPr>
          </a:lstStyle>
          <a:p>
            <a:fld id="{103EA872-A674-449B-A120-B97244F8E91D}" type="slidenum">
              <a:rPr lang="da-DK" smtClean="0"/>
              <a:pPr/>
              <a:t>‹nr.›</a:t>
            </a:fld>
            <a:endParaRPr lang="da-DK" dirty="0"/>
          </a:p>
        </p:txBody>
      </p:sp>
      <p:sp>
        <p:nvSpPr>
          <p:cNvPr id="2" name="Background"/>
          <p:cNvSpPr/>
          <p:nvPr userDrawn="1"/>
        </p:nvSpPr>
        <p:spPr bwMode="auto">
          <a:xfrm>
            <a:off x="0" y="0"/>
            <a:ext cx="0" cy="0"/>
          </a:xfrm>
          <a:prstGeom prst="rect">
            <a:avLst/>
          </a:prstGeom>
          <a:solidFill>
            <a:srgbClr val="F7BCB3"/>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pic>
        <p:nvPicPr>
          <p:cNvPr id="10" name="Picture 9">
            <a:extLst>
              <a:ext uri="{FF2B5EF4-FFF2-40B4-BE49-F238E27FC236}">
                <a16:creationId xmlns:a16="http://schemas.microsoft.com/office/drawing/2014/main" id="{72028F71-B8E7-4547-B8F6-A0E0B73A9CAE}"/>
              </a:ext>
            </a:extLst>
          </p:cNvPr>
          <p:cNvPicPr>
            <a:picLocks noChangeAspect="1"/>
          </p:cNvPicPr>
          <p:nvPr userDrawn="1"/>
        </p:nvPicPr>
        <p:blipFill>
          <a:blip r:embed="rId4"/>
          <a:stretch>
            <a:fillRect/>
          </a:stretch>
        </p:blipFill>
        <p:spPr>
          <a:xfrm>
            <a:off x="11237904" y="252001"/>
            <a:ext cx="617942" cy="612000"/>
          </a:xfrm>
          <a:prstGeom prst="rect">
            <a:avLst/>
          </a:prstGeom>
        </p:spPr>
      </p:pic>
    </p:spTree>
    <p:extLst>
      <p:ext uri="{BB962C8B-B14F-4D97-AF65-F5344CB8AC3E}">
        <p14:creationId xmlns:p14="http://schemas.microsoft.com/office/powerpoint/2010/main" val="32272145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userDrawn="1">
          <p15:clr>
            <a:srgbClr val="F26B43"/>
          </p15:clr>
        </p15:guide>
        <p15:guide id="2" pos="698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9A25A5-983D-0D0E-B701-13D769934817}"/>
              </a:ext>
            </a:extLst>
          </p:cNvPr>
          <p:cNvPicPr>
            <a:picLocks noChangeAspect="1"/>
          </p:cNvPicPr>
          <p:nvPr userDrawn="1"/>
        </p:nvPicPr>
        <p:blipFill>
          <a:blip r:embed="rId3"/>
          <a:stretch>
            <a:fillRect/>
          </a:stretch>
        </p:blipFill>
        <p:spPr>
          <a:xfrm>
            <a:off x="-90540" y="-77324"/>
            <a:ext cx="12371491" cy="7012648"/>
          </a:xfrm>
          <a:prstGeom prst="rect">
            <a:avLst/>
          </a:prstGeom>
        </p:spPr>
      </p:pic>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da-DK"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endParaRPr lang="da-DK"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da-DK"/>
          </a:p>
        </p:txBody>
      </p:sp>
    </p:spTree>
    <p:extLst>
      <p:ext uri="{BB962C8B-B14F-4D97-AF65-F5344CB8AC3E}">
        <p14:creationId xmlns:p14="http://schemas.microsoft.com/office/powerpoint/2010/main" val="2321786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da-DK"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endParaRPr lang="da-DK"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F7BCB3"/>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F7BCB3"/>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pic>
        <p:nvPicPr>
          <p:cNvPr id="17" name="Picture 16">
            <a:extLst>
              <a:ext uri="{FF2B5EF4-FFF2-40B4-BE49-F238E27FC236}">
                <a16:creationId xmlns:a16="http://schemas.microsoft.com/office/drawing/2014/main" id="{52CCD415-8DAC-4DDA-3809-37A7E4B229EA}"/>
              </a:ext>
            </a:extLst>
          </p:cNvPr>
          <p:cNvPicPr>
            <a:picLocks noChangeAspect="1"/>
          </p:cNvPicPr>
          <p:nvPr userDrawn="1"/>
        </p:nvPicPr>
        <p:blipFill>
          <a:blip r:embed="rId3"/>
          <a:stretch>
            <a:fillRect/>
          </a:stretch>
        </p:blipFill>
        <p:spPr>
          <a:xfrm>
            <a:off x="-90540" y="-77324"/>
            <a:ext cx="12371491" cy="7012648"/>
          </a:xfrm>
          <a:prstGeom prst="rect">
            <a:avLst/>
          </a:prstGeom>
        </p:spPr>
      </p:pic>
      <p:sp>
        <p:nvSpPr>
          <p:cNvPr id="18" name="Rectangle 17">
            <a:extLst>
              <a:ext uri="{FF2B5EF4-FFF2-40B4-BE49-F238E27FC236}">
                <a16:creationId xmlns:a16="http://schemas.microsoft.com/office/drawing/2014/main" id="{175B98C6-7642-2653-67AE-1B49C4610265}"/>
              </a:ext>
            </a:extLst>
          </p:cNvPr>
          <p:cNvSpPr/>
          <p:nvPr userDrawn="1"/>
        </p:nvSpPr>
        <p:spPr bwMode="auto">
          <a:xfrm>
            <a:off x="-97482" y="50400"/>
            <a:ext cx="12371491" cy="6490800"/>
          </a:xfrm>
          <a:prstGeom prst="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DK" sz="1600" b="0" i="0" u="none" strike="noStrike" cap="none" normalizeH="0" baseline="0" dirty="0" err="1">
              <a:ln>
                <a:noFill/>
              </a:ln>
              <a:solidFill>
                <a:srgbClr val="FFFFFF"/>
              </a:solidFill>
              <a:effectLst/>
              <a:latin typeface="+mn-lt"/>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gradFill flip="none" rotWithShape="1">
            <a:gsLst>
              <a:gs pos="76000">
                <a:srgbClr val="F1B0C7"/>
              </a:gs>
              <a:gs pos="50000">
                <a:srgbClr val="FEEBB7"/>
              </a:gs>
              <a:gs pos="16000">
                <a:srgbClr val="D9C7E2"/>
              </a:gs>
            </a:gsLst>
            <a:path path="circle">
              <a:fillToRect l="100000" t="100000"/>
            </a:path>
            <a:tileRect r="-100000" b="-100000"/>
          </a:gradFill>
          <a:ln>
            <a:noFill/>
          </a:ln>
        </p:spPr>
        <p:txBody>
          <a:bodyPr vert="horz" wrap="square" lIns="91440" tIns="45720" rIns="91440" bIns="45720" numCol="1" anchor="t" anchorCtr="0" compatLnSpc="1">
            <a:prstTxWarp prst="textNoShape">
              <a:avLst/>
            </a:prstTxWarp>
            <a:noAutofit/>
          </a:bodyPr>
          <a:lstStyle/>
          <a:p>
            <a:endParaRPr lang="da-DK"/>
          </a:p>
        </p:txBody>
      </p:sp>
    </p:spTree>
    <p:extLst>
      <p:ext uri="{BB962C8B-B14F-4D97-AF65-F5344CB8AC3E}">
        <p14:creationId xmlns:p14="http://schemas.microsoft.com/office/powerpoint/2010/main" val="349637618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da-DK" noProof="0"/>
              <a:t>Click to edit Master title style</a:t>
            </a:r>
            <a:endParaRPr lang="da-DK"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da-DK" noProof="0"/>
              <a:t>Click to edit Master subtitle style</a:t>
            </a:r>
            <a:endParaRPr lang="da-DK" noProof="0" dirty="0"/>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da-DK"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‹nr.›</a:t>
            </a:fld>
            <a:endParaRPr lang="da-DK" dirty="0"/>
          </a:p>
        </p:txBody>
      </p:sp>
    </p:spTree>
    <p:extLst>
      <p:ext uri="{BB962C8B-B14F-4D97-AF65-F5344CB8AC3E}">
        <p14:creationId xmlns:p14="http://schemas.microsoft.com/office/powerpoint/2010/main" val="12259193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userDrawn="1">
          <p15:clr>
            <a:srgbClr val="F26B43"/>
          </p15:clr>
        </p15:guide>
        <p15:guide id="2" pos="6984" userDrawn="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da-DK"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da-DK" smtClean="0"/>
              <a:pPr/>
              <a:t>‹nr.›</a:t>
            </a:fld>
            <a:endParaRPr lang="da-DK" dirty="0"/>
          </a:p>
        </p:txBody>
      </p:sp>
    </p:spTree>
    <p:extLst>
      <p:ext uri="{BB962C8B-B14F-4D97-AF65-F5344CB8AC3E}">
        <p14:creationId xmlns:p14="http://schemas.microsoft.com/office/powerpoint/2010/main" val="1187774059"/>
      </p:ext>
    </p:extLst>
  </p:cSld>
  <p:clrMapOvr>
    <a:masterClrMapping/>
  </p:clrMapOvr>
  <p:extLst>
    <p:ext uri="{DCECCB84-F9BA-43D5-87BE-67443E8EF086}">
      <p15:sldGuideLst xmlns:p15="http://schemas.microsoft.com/office/powerpoint/2012/main">
        <p15:guide id="1" pos="6984" userDrawn="1">
          <p15:clr>
            <a:srgbClr val="F26B43"/>
          </p15:clr>
        </p15:guide>
        <p15:guide id="2" pos="1117"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da-DK"/>
              <a:t>Click to edit Master title style</a:t>
            </a:r>
            <a:endParaRPr lang="da-DK"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endParaRPr lang="da-DK"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da-DK" smtClean="0"/>
              <a:pPr/>
              <a:t>‹nr.›</a:t>
            </a:fld>
            <a:endParaRPr lang="da-DK" dirty="0"/>
          </a:p>
        </p:txBody>
      </p:sp>
    </p:spTree>
    <p:extLst>
      <p:ext uri="{BB962C8B-B14F-4D97-AF65-F5344CB8AC3E}">
        <p14:creationId xmlns:p14="http://schemas.microsoft.com/office/powerpoint/2010/main" val="289231936"/>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da-DK"/>
              <a:t>Click to edit Master title style</a:t>
            </a:r>
            <a:endParaRPr lang="da-DK" dirty="0"/>
          </a:p>
        </p:txBody>
      </p:sp>
      <p:sp>
        <p:nvSpPr>
          <p:cNvPr id="3" name="Content Placeholder 2"/>
          <p:cNvSpPr>
            <a:spLocks noGrp="1"/>
          </p:cNvSpPr>
          <p:nvPr>
            <p:ph idx="1"/>
          </p:nvPr>
        </p:nvSpPr>
        <p:spPr>
          <a:xfrm>
            <a:off x="1774726" y="1706328"/>
            <a:ext cx="6048672" cy="4545578"/>
          </a:xfrm>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da-DK" dirty="0"/>
              <a:t>Click the placeholder and paste image via Skyfish icon</a:t>
            </a:r>
            <a:endParaRPr lang="da-DK"/>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da-DK" dirty="0"/>
              <a:t>Click the placeholder and paste image via Skyfish icon</a:t>
            </a:r>
            <a:endParaRPr lang="da-DK"/>
          </a:p>
          <a:p>
            <a:endParaRPr lang="da-DK"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endParaRPr lang="da-DK"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da-DK" smtClean="0"/>
              <a:pPr/>
              <a:t>‹nr.›</a:t>
            </a:fld>
            <a:endParaRPr lang="da-DK" dirty="0"/>
          </a:p>
        </p:txBody>
      </p:sp>
    </p:spTree>
    <p:extLst>
      <p:ext uri="{BB962C8B-B14F-4D97-AF65-F5344CB8AC3E}">
        <p14:creationId xmlns:p14="http://schemas.microsoft.com/office/powerpoint/2010/main" val="3922670733"/>
      </p:ext>
    </p:extLst>
  </p:cSld>
  <p:clrMapOvr>
    <a:masterClrMapping/>
  </p:clrMapOvr>
  <p:extLst>
    <p:ext uri="{DCECCB84-F9BA-43D5-87BE-67443E8EF086}">
      <p15:sldGuideLst xmlns:p15="http://schemas.microsoft.com/office/powerpoint/2012/main">
        <p15:guide id="1" pos="4927" userDrawn="1">
          <p15:clr>
            <a:srgbClr val="F26B43"/>
          </p15:clr>
        </p15:guide>
        <p15:guide id="2" pos="5247" userDrawn="1">
          <p15:clr>
            <a:srgbClr val="F26B43"/>
          </p15:clr>
        </p15:guide>
        <p15:guide id="3" pos="1117"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da-DK" dirty="0"/>
              <a:t>Click to edit Master title style</a:t>
            </a:r>
            <a:endParaRPr lang="da-DK"/>
          </a:p>
        </p:txBody>
      </p:sp>
      <p:sp>
        <p:nvSpPr>
          <p:cNvPr id="3" name="Content Placeholder 2"/>
          <p:cNvSpPr>
            <a:spLocks noGrp="1"/>
          </p:cNvSpPr>
          <p:nvPr>
            <p:ph idx="1"/>
          </p:nvPr>
        </p:nvSpPr>
        <p:spPr>
          <a:xfrm>
            <a:off x="4221360" y="1706328"/>
            <a:ext cx="6865740" cy="4545578"/>
          </a:xfrm>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da-DK" dirty="0"/>
              <a:t>Click the placeholder and paste image via Skyfish icon</a:t>
            </a:r>
            <a:endParaRPr lang="da-DK"/>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da-DK" dirty="0"/>
              <a:t>Click the placeholder and paste image via Skyfish icon</a:t>
            </a:r>
            <a:endParaRPr lang="da-DK"/>
          </a:p>
          <a:p>
            <a:endParaRPr lang="da-DK"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endParaRPr lang="da-DK"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da-DK" smtClean="0"/>
              <a:pPr/>
              <a:t>‹nr.›</a:t>
            </a:fld>
            <a:endParaRPr lang="da-DK" dirty="0"/>
          </a:p>
        </p:txBody>
      </p:sp>
    </p:spTree>
    <p:extLst>
      <p:ext uri="{BB962C8B-B14F-4D97-AF65-F5344CB8AC3E}">
        <p14:creationId xmlns:p14="http://schemas.microsoft.com/office/powerpoint/2010/main" val="1283562364"/>
      </p:ext>
    </p:extLst>
  </p:cSld>
  <p:clrMapOvr>
    <a:masterClrMapping/>
  </p:clrMapOvr>
  <p:extLst>
    <p:ext uri="{DCECCB84-F9BA-43D5-87BE-67443E8EF086}">
      <p15:sldGuideLst xmlns:p15="http://schemas.microsoft.com/office/powerpoint/2012/main">
        <p15:guide id="1" pos="6984" userDrawn="1">
          <p15:clr>
            <a:srgbClr val="F26B43"/>
          </p15:clr>
        </p15:guide>
        <p15:guide id="2" pos="2660" userDrawn="1">
          <p15:clr>
            <a:srgbClr val="F26B43"/>
          </p15:clr>
        </p15:guide>
        <p15:guide id="3" pos="2335"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da-DK" dirty="0"/>
              <a:t>Click to add title one line</a:t>
            </a:r>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da-DK" dirty="0"/>
              <a:t>Click to add title one line</a:t>
            </a:r>
            <a:endParaRPr lang="da-DK"/>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da-DK" dirty="0"/>
              <a:t>Click to add title one line</a:t>
            </a:r>
            <a:endParaRPr lang="da-DK"/>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da-DK"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‹nr.›</a:t>
            </a:fld>
            <a:endParaRPr lang="da-DK" dirty="0"/>
          </a:p>
        </p:txBody>
      </p:sp>
    </p:spTree>
    <p:extLst>
      <p:ext uri="{BB962C8B-B14F-4D97-AF65-F5344CB8AC3E}">
        <p14:creationId xmlns:p14="http://schemas.microsoft.com/office/powerpoint/2010/main" val="18863740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da-DK"/>
              <a:t>Click to edit Master title style</a:t>
            </a:r>
            <a:endParaRPr lang="da-DK"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endParaRPr lang="da-DK"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da-DK" smtClean="0"/>
              <a:pPr/>
              <a:t>‹nr.›</a:t>
            </a:fld>
            <a:endParaRPr lang="da-DK" dirty="0"/>
          </a:p>
        </p:txBody>
      </p:sp>
    </p:spTree>
    <p:extLst>
      <p:ext uri="{BB962C8B-B14F-4D97-AF65-F5344CB8AC3E}">
        <p14:creationId xmlns:p14="http://schemas.microsoft.com/office/powerpoint/2010/main" val="120845512"/>
      </p:ext>
    </p:extLst>
  </p:cSld>
  <p:clrMapOvr>
    <a:masterClrMapping/>
  </p:clrMapOvr>
  <p:extLst>
    <p:ext uri="{DCECCB84-F9BA-43D5-87BE-67443E8EF086}">
      <p15:sldGuideLst xmlns:p15="http://schemas.microsoft.com/office/powerpoint/2012/main">
        <p15:guide id="1" pos="1117" userDrawn="1">
          <p15:clr>
            <a:srgbClr val="F26B43"/>
          </p15:clr>
        </p15:guide>
        <p15:guide id="2" pos="6984"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da-DK" smtClean="0"/>
              <a:pPr/>
              <a:t>‹nr.›</a:t>
            </a:fld>
            <a:endParaRPr lang="da-DK" dirty="0"/>
          </a:p>
        </p:txBody>
      </p:sp>
    </p:spTree>
    <p:extLst>
      <p:ext uri="{BB962C8B-B14F-4D97-AF65-F5344CB8AC3E}">
        <p14:creationId xmlns:p14="http://schemas.microsoft.com/office/powerpoint/2010/main" val="266926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9D2812-7B3F-1837-3124-1F498DED481A}"/>
              </a:ext>
            </a:extLst>
          </p:cNvPr>
          <p:cNvPicPr>
            <a:picLocks noChangeAspect="1"/>
          </p:cNvPicPr>
          <p:nvPr userDrawn="1"/>
        </p:nvPicPr>
        <p:blipFill>
          <a:blip r:embed="rId14"/>
          <a:stretch>
            <a:fillRect/>
          </a:stretch>
        </p:blipFill>
        <p:spPr>
          <a:xfrm>
            <a:off x="-90540" y="-77324"/>
            <a:ext cx="12371491" cy="7012648"/>
          </a:xfrm>
          <a:prstGeom prst="rect">
            <a:avLst/>
          </a:prstGeom>
        </p:spPr>
      </p:pic>
      <p:sp>
        <p:nvSpPr>
          <p:cNvPr id="12" name="Rectangle 11">
            <a:extLst>
              <a:ext uri="{FF2B5EF4-FFF2-40B4-BE49-F238E27FC236}">
                <a16:creationId xmlns:a16="http://schemas.microsoft.com/office/drawing/2014/main" id="{8823C70D-E392-3798-8912-9CE5F0007733}"/>
              </a:ext>
            </a:extLst>
          </p:cNvPr>
          <p:cNvSpPr/>
          <p:nvPr userDrawn="1"/>
        </p:nvSpPr>
        <p:spPr bwMode="auto">
          <a:xfrm>
            <a:off x="-57600" y="50400"/>
            <a:ext cx="12297599" cy="6490800"/>
          </a:xfrm>
          <a:prstGeom prst="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DK" sz="1600" b="0" i="0" u="none" strike="noStrike" cap="none" normalizeH="0" baseline="0" dirty="0" err="1">
              <a:ln>
                <a:noFill/>
              </a:ln>
              <a:solidFill>
                <a:srgbClr val="FFFFFF"/>
              </a:solidFill>
              <a:effectLst/>
              <a:latin typeface="+mn-lt"/>
              <a:ea typeface="ＭＳ Ｐゴシック" pitchFamily="-80" charset="-128"/>
            </a:endParaRPr>
          </a:p>
        </p:txBody>
      </p:sp>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3"/>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da-DK"/>
          </a:p>
        </p:txBody>
      </p:sp>
      <p:sp>
        <p:nvSpPr>
          <p:cNvPr id="3" name="FLD_Presentation Title"/>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da-DK"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tx1"/>
                </a:solidFill>
                <a:latin typeface="+mn-lt"/>
              </a:defRPr>
            </a:lvl1pPr>
          </a:lstStyle>
          <a:p>
            <a:fld id="{103EA872-A674-449B-A120-B97244F8E91D}" type="slidenum">
              <a:rPr lang="da-DK" smtClean="0"/>
              <a:pPr/>
              <a:t>‹nr.›</a:t>
            </a:fld>
            <a:endParaRPr lang="da-DK"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da-DK" dirty="0"/>
              <a:t>Click to edit Master title style</a:t>
            </a:r>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113676" name="text" descr="{&quot;templafy&quot;:{&quot;id&quot;:&quot;c8c21bc1-ff7f-4069-8e33-0b538aac7509&quot;}}" title="UserProfile.Offices.Workarea_{{DocumentLanguage}}"/>
          <p:cNvSpPr>
            <a:spLocks noChangeArrowheads="1"/>
          </p:cNvSpPr>
          <p:nvPr userDrawn="1"/>
        </p:nvSpPr>
        <p:spPr bwMode="auto">
          <a:xfrm>
            <a:off x="1774726" y="6541200"/>
            <a:ext cx="8064896" cy="316800"/>
          </a:xfrm>
          <a:prstGeom prst="rect">
            <a:avLst/>
          </a:prstGeom>
          <a:noFill/>
          <a:ln>
            <a:noFill/>
          </a:ln>
        </p:spPr>
        <p:txBody>
          <a:bodyPr lIns="0" tIns="0" rIns="0" bIns="0" anchor="ctr" anchorCtr="0"/>
          <a:lstStyle/>
          <a:p>
            <a:pPr algn="l" eaLnBrk="0" hangingPunct="0">
              <a:spcBef>
                <a:spcPct val="0"/>
              </a:spcBef>
            </a:pPr>
            <a:r>
              <a:rPr lang="da-DK" sz="700" b="1" dirty="0">
                <a:solidFill>
                  <a:schemeClr val="tx1"/>
                </a:solidFill>
                <a:latin typeface="+mn-lt"/>
              </a:rPr>
              <a:t>Technology </a:t>
            </a:r>
            <a:r>
              <a:rPr lang="da-DK" sz="700" b="1" dirty="0" err="1">
                <a:solidFill>
                  <a:schemeClr val="tx1"/>
                </a:solidFill>
                <a:latin typeface="+mn-lt"/>
              </a:rPr>
              <a:t>Leaving</a:t>
            </a:r>
            <a:r>
              <a:rPr lang="da-DK" sz="700" b="1" dirty="0">
                <a:solidFill>
                  <a:schemeClr val="tx1"/>
                </a:solidFill>
                <a:latin typeface="+mn-lt"/>
              </a:rPr>
              <a:t> No One </a:t>
            </a:r>
            <a:r>
              <a:rPr lang="da-DK" sz="700" b="1" dirty="0" err="1">
                <a:solidFill>
                  <a:schemeClr val="tx1"/>
                </a:solidFill>
                <a:latin typeface="+mn-lt"/>
              </a:rPr>
              <a:t>Behind</a:t>
            </a:r>
            <a:r>
              <a:rPr lang="da-DK" sz="700" b="1" dirty="0">
                <a:solidFill>
                  <a:schemeClr val="tx1"/>
                </a:solidFill>
                <a:latin typeface="+mn-lt"/>
              </a:rPr>
              <a:t> </a:t>
            </a:r>
            <a:r>
              <a:rPr lang="da-DK" sz="700" b="0" dirty="0">
                <a:solidFill>
                  <a:schemeClr val="tx1"/>
                </a:solidFill>
                <a:latin typeface="+mn-lt"/>
              </a:rPr>
              <a:t>is a program driven by </a:t>
            </a:r>
            <a:r>
              <a:rPr lang="da-DK" sz="700" b="1" dirty="0">
                <a:solidFill>
                  <a:schemeClr val="tx1"/>
                </a:solidFill>
                <a:latin typeface="+mn-lt"/>
              </a:rPr>
              <a:t>DTU </a:t>
            </a:r>
            <a:r>
              <a:rPr lang="da-DK" sz="700" b="1" dirty="0" err="1">
                <a:solidFill>
                  <a:schemeClr val="tx1"/>
                </a:solidFill>
                <a:latin typeface="+mn-lt"/>
              </a:rPr>
              <a:t>Skylab</a:t>
            </a:r>
            <a:r>
              <a:rPr lang="da-DK" sz="700" b="0" dirty="0">
                <a:solidFill>
                  <a:schemeClr val="tx1"/>
                </a:solidFill>
                <a:latin typeface="+mn-lt"/>
              </a:rPr>
              <a:t> driven in </a:t>
            </a:r>
            <a:r>
              <a:rPr lang="da-DK" sz="700" b="0" dirty="0" err="1">
                <a:solidFill>
                  <a:schemeClr val="tx1"/>
                </a:solidFill>
                <a:latin typeface="+mn-lt"/>
              </a:rPr>
              <a:t>partnership</a:t>
            </a:r>
            <a:r>
              <a:rPr lang="da-DK" sz="700" b="0" dirty="0">
                <a:solidFill>
                  <a:schemeClr val="tx1"/>
                </a:solidFill>
                <a:latin typeface="+mn-lt"/>
              </a:rPr>
              <a:t> with                    ,              ,            , </a:t>
            </a:r>
            <a:r>
              <a:rPr lang="da-DK" sz="700" b="1" dirty="0">
                <a:solidFill>
                  <a:schemeClr val="tx1"/>
                </a:solidFill>
                <a:latin typeface="+mn-lt"/>
              </a:rPr>
              <a:t>DTU Management </a:t>
            </a:r>
            <a:r>
              <a:rPr lang="da-DK" sz="700" b="0" dirty="0">
                <a:solidFill>
                  <a:schemeClr val="tx1"/>
                </a:solidFill>
                <a:latin typeface="+mn-lt"/>
              </a:rPr>
              <a:t>and </a:t>
            </a:r>
            <a:r>
              <a:rPr lang="da-DK" sz="700" b="1" dirty="0">
                <a:solidFill>
                  <a:schemeClr val="tx1"/>
                </a:solidFill>
                <a:latin typeface="+mn-lt"/>
              </a:rPr>
              <a:t>DTU </a:t>
            </a:r>
            <a:r>
              <a:rPr lang="da-DK" sz="700" b="1" dirty="0" err="1">
                <a:solidFill>
                  <a:schemeClr val="tx1"/>
                </a:solidFill>
                <a:latin typeface="+mn-lt"/>
              </a:rPr>
              <a:t>Entrepreneurship</a:t>
            </a:r>
            <a:r>
              <a:rPr lang="da-DK" sz="700" b="0" dirty="0">
                <a:solidFill>
                  <a:schemeClr val="tx1"/>
                </a:solidFill>
                <a:latin typeface="+mn-lt"/>
              </a:rPr>
              <a:t>  </a:t>
            </a:r>
            <a:endParaRPr lang="da-DK" sz="700" b="1" dirty="0">
              <a:solidFill>
                <a:schemeClr val="tx1"/>
              </a:solidFill>
              <a:latin typeface="+mn-lt"/>
            </a:endParaRPr>
          </a:p>
        </p:txBody>
      </p:sp>
      <p:sp>
        <p:nvSpPr>
          <p:cNvPr id="5" name="date" descr="{&quot;templafy&quot;:{&quot;id&quot;:&quot;a58a0872-f903-4216-b255-abbe61f9d1ce&quot;}}" title="Form.Date">
            <a:extLst>
              <a:ext uri="{FF2B5EF4-FFF2-40B4-BE49-F238E27FC236}">
                <a16:creationId xmlns:a16="http://schemas.microsoft.com/office/drawing/2014/main" id="{792B975C-625D-4095-8E1D-63F20A11B57C}"/>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da-DK" sz="700" b="1" i="0" u="none" strike="noStrike" cap="none" normalizeH="0" baseline="0" dirty="0">
                <a:ln>
                  <a:noFill/>
                </a:ln>
                <a:solidFill>
                  <a:schemeClr val="tx1"/>
                </a:solidFill>
                <a:effectLst/>
                <a:latin typeface="+mn-lt"/>
                <a:ea typeface="ＭＳ Ｐゴシック" pitchFamily="-80" charset="-128"/>
              </a:rPr>
              <a:t>2. februar 2023</a:t>
            </a:r>
          </a:p>
        </p:txBody>
      </p:sp>
      <p:sp>
        <p:nvSpPr>
          <p:cNvPr id="7" name="text" descr="{&quot;templafy&quot;:{&quot;id&quot;:&quot;30248c93-845c-4d38-8a34-579ec8ab0e72&quot;}}" title="Form.PresentationTitle">
            <a:extLst>
              <a:ext uri="{FF2B5EF4-FFF2-40B4-BE49-F238E27FC236}">
                <a16:creationId xmlns:a16="http://schemas.microsoft.com/office/drawing/2014/main" id="{06B09BDB-1C7D-4F8A-8F1B-82D88054A428}"/>
              </a:ext>
            </a:extLst>
          </p:cNvPr>
          <p:cNvSpPr txBox="1"/>
          <p:nvPr userDrawn="1"/>
        </p:nvSpPr>
        <p:spPr>
          <a:xfrm>
            <a:off x="5668600" y="6541200"/>
            <a:ext cx="5495949" cy="316800"/>
          </a:xfrm>
          <a:prstGeom prst="rect">
            <a:avLst/>
          </a:prstGeom>
          <a:noFill/>
        </p:spPr>
        <p:txBody>
          <a:bodyPr wrap="square" lIns="0" tIns="0" rIns="0" bIns="0" rtlCol="0" anchor="ctr" anchorCtr="0">
            <a:noAutofit/>
          </a:bodyPr>
          <a:lstStyle/>
          <a:p>
            <a:pPr algn="r"/>
            <a:r>
              <a:rPr lang="da-DK" sz="700" dirty="0" err="1">
                <a:solidFill>
                  <a:schemeClr val="tx1"/>
                </a:solidFill>
                <a:latin typeface="+mn-lt"/>
              </a:rPr>
              <a:t>universaldesignguide.com</a:t>
            </a:r>
            <a:endParaRPr lang="da-DK" sz="700" dirty="0">
              <a:solidFill>
                <a:schemeClr val="tx1"/>
              </a:solidFill>
              <a:latin typeface="+mn-lt"/>
            </a:endParaRPr>
          </a:p>
        </p:txBody>
      </p:sp>
      <p:pic>
        <p:nvPicPr>
          <p:cNvPr id="10" name="Picture 9">
            <a:extLst>
              <a:ext uri="{FF2B5EF4-FFF2-40B4-BE49-F238E27FC236}">
                <a16:creationId xmlns:a16="http://schemas.microsoft.com/office/drawing/2014/main" id="{1C0A163E-2825-7FCE-3EE1-30EA695439C4}"/>
              </a:ext>
            </a:extLst>
          </p:cNvPr>
          <p:cNvPicPr>
            <a:picLocks noChangeAspect="1"/>
          </p:cNvPicPr>
          <p:nvPr userDrawn="1"/>
        </p:nvPicPr>
        <p:blipFill>
          <a:blip r:embed="rId15"/>
          <a:stretch>
            <a:fillRect/>
          </a:stretch>
        </p:blipFill>
        <p:spPr>
          <a:xfrm>
            <a:off x="11237904" y="252001"/>
            <a:ext cx="617942" cy="612000"/>
          </a:xfrm>
          <a:prstGeom prst="rect">
            <a:avLst/>
          </a:prstGeom>
        </p:spPr>
      </p:pic>
      <p:pic>
        <p:nvPicPr>
          <p:cNvPr id="15" name="Picture 14">
            <a:extLst>
              <a:ext uri="{FF2B5EF4-FFF2-40B4-BE49-F238E27FC236}">
                <a16:creationId xmlns:a16="http://schemas.microsoft.com/office/drawing/2014/main" id="{01F1B16D-A7A3-BFEB-D24F-7DE129690555}"/>
              </a:ext>
            </a:extLst>
          </p:cNvPr>
          <p:cNvPicPr>
            <a:picLocks noChangeAspect="1"/>
          </p:cNvPicPr>
          <p:nvPr userDrawn="1"/>
        </p:nvPicPr>
        <p:blipFill>
          <a:blip r:embed="rId16"/>
          <a:stretch>
            <a:fillRect/>
          </a:stretch>
        </p:blipFill>
        <p:spPr>
          <a:xfrm>
            <a:off x="5787479" y="6648465"/>
            <a:ext cx="1158830" cy="92955"/>
          </a:xfrm>
          <a:prstGeom prst="rect">
            <a:avLst/>
          </a:prstGeom>
        </p:spPr>
      </p:pic>
    </p:spTree>
    <p:extLst>
      <p:ext uri="{BB962C8B-B14F-4D97-AF65-F5344CB8AC3E}">
        <p14:creationId xmlns:p14="http://schemas.microsoft.com/office/powerpoint/2010/main" val="2454702602"/>
      </p:ext>
    </p:extLst>
  </p:cSld>
  <p:clrMap bg1="lt1" tx1="dk1" bg2="lt2" tx2="dk2" accent1="accent1" accent2="accent2" accent3="accent3" accent4="accent4" accent5="accent5" accent6="accent6" hlink="hlink" folHlink="folHlink"/>
  <p:sldLayoutIdLst>
    <p:sldLayoutId id="2147483663" r:id="rId1"/>
    <p:sldLayoutId id="2147483671" r:id="rId2"/>
    <p:sldLayoutId id="2147483664" r:id="rId3"/>
    <p:sldLayoutId id="2147483677" r:id="rId4"/>
    <p:sldLayoutId id="2147483672" r:id="rId5"/>
    <p:sldLayoutId id="2147483673" r:id="rId6"/>
    <p:sldLayoutId id="2147483676" r:id="rId7"/>
    <p:sldLayoutId id="2147483666" r:id="rId8"/>
    <p:sldLayoutId id="2147483667" r:id="rId9"/>
    <p:sldLayoutId id="2147483668" r:id="rId10"/>
    <p:sldLayoutId id="2147483669" r:id="rId11"/>
  </p:sldLayoutIdLst>
  <p:hf hdr="0" dt="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userDrawn="1">
          <p15:clr>
            <a:srgbClr val="F26B43"/>
          </p15:clr>
        </p15:guide>
        <p15:guide id="4" orient="horz" pos="881" userDrawn="1">
          <p15:clr>
            <a:srgbClr val="F26B43"/>
          </p15:clr>
        </p15:guide>
        <p15:guide id="5" orient="horz" pos="1074" userDrawn="1">
          <p15:clr>
            <a:srgbClr val="F26B43"/>
          </p15:clr>
        </p15:guide>
        <p15:guide id="6" orient="horz" pos="39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customXml" Target="../../customXml/item7.xml"/><Relationship Id="rId1" Type="http://schemas.openxmlformats.org/officeDocument/2006/relationships/customXml" Target="../../customXml/item6.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universaldesignguide.com/"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9.xml"/><Relationship Id="rId1" Type="http://schemas.openxmlformats.org/officeDocument/2006/relationships/customXml" Target="../../customXml/item8.xml"/><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image" Target="../media/image16.jpeg"/><Relationship Id="rId3" Type="http://schemas.openxmlformats.org/officeDocument/2006/relationships/image" Target="../media/image4.png"/><Relationship Id="rId7" Type="http://schemas.openxmlformats.org/officeDocument/2006/relationships/image" Target="../media/image8.jpeg"/><Relationship Id="rId12" Type="http://schemas.microsoft.com/office/2007/relationships/hdphoto" Target="../media/hdphoto1.wdp"/><Relationship Id="rId17" Type="http://schemas.microsoft.com/office/2007/relationships/hdphoto" Target="../media/hdphoto3.wdp"/><Relationship Id="rId2" Type="http://schemas.openxmlformats.org/officeDocument/2006/relationships/notesSlide" Target="../notesSlides/notesSlide2.xml"/><Relationship Id="rId16" Type="http://schemas.openxmlformats.org/officeDocument/2006/relationships/image" Target="../media/image15.jpe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4.jpg"/><Relationship Id="rId10" Type="http://schemas.openxmlformats.org/officeDocument/2006/relationships/image" Target="../media/image11.png"/><Relationship Id="rId19" Type="http://schemas.openxmlformats.org/officeDocument/2006/relationships/image" Target="../media/image17.jpeg"/><Relationship Id="rId4" Type="http://schemas.openxmlformats.org/officeDocument/2006/relationships/image" Target="../media/image5.png"/><Relationship Id="rId9" Type="http://schemas.openxmlformats.org/officeDocument/2006/relationships/image" Target="../media/image10.jpeg"/><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1.xml"/><Relationship Id="rId1" Type="http://schemas.openxmlformats.org/officeDocument/2006/relationships/customXml" Target="../../customXml/item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emf"/><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0772F9-F0FC-4258-943A-483E60A348E1}"/>
              </a:ext>
            </a:extLst>
          </p:cNvPr>
          <p:cNvSpPr>
            <a:spLocks noGrp="1"/>
          </p:cNvSpPr>
          <p:nvPr>
            <p:ph type="ftr" sz="quarter" idx="11"/>
          </p:nvPr>
        </p:nvSpPr>
        <p:spPr/>
        <p:txBody>
          <a:bodyPr/>
          <a:lstStyle/>
          <a:p>
            <a:endParaRPr lang="da-DK" dirty="0"/>
          </a:p>
        </p:txBody>
      </p:sp>
      <p:sp>
        <p:nvSpPr>
          <p:cNvPr id="3" name="Slide Number Placeholder 2">
            <a:extLst>
              <a:ext uri="{FF2B5EF4-FFF2-40B4-BE49-F238E27FC236}">
                <a16:creationId xmlns:a16="http://schemas.microsoft.com/office/drawing/2014/main" id="{0013EF6E-BC23-40A0-80D4-1EBE64DCC5D9}"/>
              </a:ext>
            </a:extLst>
          </p:cNvPr>
          <p:cNvSpPr>
            <a:spLocks noGrp="1"/>
          </p:cNvSpPr>
          <p:nvPr>
            <p:ph type="sldNum" sz="quarter" idx="12"/>
          </p:nvPr>
        </p:nvSpPr>
        <p:spPr/>
        <p:txBody>
          <a:bodyPr/>
          <a:lstStyle/>
          <a:p>
            <a:fld id="{103EA872-A674-449B-A120-B97244F8E91D}" type="slidenum">
              <a:rPr lang="da-DK" smtClean="0"/>
              <a:pPr/>
              <a:t>1</a:t>
            </a:fld>
            <a:endParaRPr lang="da-DK" dirty="0"/>
          </a:p>
        </p:txBody>
      </p:sp>
    </p:spTree>
    <p:custDataLst>
      <p:custData r:id="rId1"/>
      <p:custData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endParaRPr lang="da-DK" dirty="0"/>
          </a:p>
        </p:txBody>
      </p:sp>
      <p:sp>
        <p:nvSpPr>
          <p:cNvPr id="5" name="Slide Number Placeholder 4"/>
          <p:cNvSpPr>
            <a:spLocks noGrp="1"/>
          </p:cNvSpPr>
          <p:nvPr>
            <p:ph type="sldNum" sz="quarter" idx="11"/>
          </p:nvPr>
        </p:nvSpPr>
        <p:spPr/>
        <p:txBody>
          <a:bodyPr/>
          <a:lstStyle/>
          <a:p>
            <a:fld id="{103EA872-A674-449B-A120-B97244F8E91D}" type="slidenum">
              <a:rPr lang="da-DK" smtClean="0"/>
              <a:pPr/>
              <a:t>10</a:t>
            </a:fld>
            <a:endParaRPr lang="da-DK" dirty="0"/>
          </a:p>
        </p:txBody>
      </p:sp>
      <p:pic>
        <p:nvPicPr>
          <p:cNvPr id="6" name="Picture 5"/>
          <p:cNvPicPr>
            <a:picLocks noChangeAspect="1"/>
          </p:cNvPicPr>
          <p:nvPr/>
        </p:nvPicPr>
        <p:blipFill rotWithShape="1">
          <a:blip r:embed="rId2"/>
          <a:srcRect l="12667" t="12519" r="14083" b="4963"/>
          <a:stretch/>
        </p:blipFill>
        <p:spPr>
          <a:xfrm>
            <a:off x="1554480" y="350416"/>
            <a:ext cx="9235440" cy="585226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85714" y="4048839"/>
            <a:ext cx="1514475" cy="246221"/>
          </a:xfrm>
          <a:prstGeom prst="rect">
            <a:avLst/>
          </a:prstGeom>
          <a:noFill/>
        </p:spPr>
        <p:txBody>
          <a:bodyPr wrap="square" lIns="0" tIns="0" rIns="0" bIns="0" rtlCol="0">
            <a:spAutoFit/>
          </a:bodyPr>
          <a:lstStyle/>
          <a:p>
            <a:pPr algn="l">
              <a:spcBef>
                <a:spcPts val="432"/>
              </a:spcBef>
            </a:pPr>
            <a:r>
              <a:rPr lang="en-US" sz="1600" dirty="0">
                <a:latin typeface="Neo Sans Pro" panose="020B0504030504040204" pitchFamily="34" charset="0"/>
              </a:rPr>
              <a:t>Filters</a:t>
            </a:r>
          </a:p>
        </p:txBody>
      </p:sp>
      <p:pic>
        <p:nvPicPr>
          <p:cNvPr id="8" name="Picture 4" descr="Bended Arrow - Free arrows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854522" y="3530600"/>
            <a:ext cx="1282700" cy="1282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ended Arrow - Free arrows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9406647" y="636587"/>
            <a:ext cx="936625" cy="93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874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endParaRPr lang="da-DK" dirty="0"/>
          </a:p>
        </p:txBody>
      </p:sp>
      <p:sp>
        <p:nvSpPr>
          <p:cNvPr id="5" name="Slide Number Placeholder 4"/>
          <p:cNvSpPr>
            <a:spLocks noGrp="1"/>
          </p:cNvSpPr>
          <p:nvPr>
            <p:ph type="sldNum" sz="quarter" idx="11"/>
          </p:nvPr>
        </p:nvSpPr>
        <p:spPr/>
        <p:txBody>
          <a:bodyPr/>
          <a:lstStyle/>
          <a:p>
            <a:fld id="{103EA872-A674-449B-A120-B97244F8E91D}" type="slidenum">
              <a:rPr lang="da-DK" smtClean="0"/>
              <a:pPr/>
              <a:t>11</a:t>
            </a:fld>
            <a:endParaRPr lang="da-DK" dirty="0"/>
          </a:p>
        </p:txBody>
      </p:sp>
      <p:pic>
        <p:nvPicPr>
          <p:cNvPr id="6" name="Picture 5"/>
          <p:cNvPicPr>
            <a:picLocks noChangeAspect="1"/>
          </p:cNvPicPr>
          <p:nvPr/>
        </p:nvPicPr>
        <p:blipFill rotWithShape="1">
          <a:blip r:embed="rId2"/>
          <a:srcRect l="12333" t="12370" r="23083" b="8815"/>
          <a:stretch/>
        </p:blipFill>
        <p:spPr>
          <a:xfrm>
            <a:off x="1539240" y="216879"/>
            <a:ext cx="9013613" cy="6187409"/>
          </a:xfrm>
          <a:prstGeom prst="rect">
            <a:avLst/>
          </a:prstGeom>
          <a:ln>
            <a:noFill/>
          </a:ln>
          <a:effectLst>
            <a:outerShdw blurRad="292100" dist="139700" dir="2700000" algn="tl" rotWithShape="0">
              <a:srgbClr val="333333">
                <a:alpha val="65000"/>
              </a:srgbClr>
            </a:outerShdw>
          </a:effectLst>
        </p:spPr>
      </p:pic>
      <p:pic>
        <p:nvPicPr>
          <p:cNvPr id="7" name="Picture 4" descr="Bended Arrow - Free arrows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6046" y="2122488"/>
            <a:ext cx="1282700" cy="1282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87533" y="2194639"/>
            <a:ext cx="1514475" cy="246221"/>
          </a:xfrm>
          <a:prstGeom prst="rect">
            <a:avLst/>
          </a:prstGeom>
          <a:noFill/>
        </p:spPr>
        <p:txBody>
          <a:bodyPr wrap="square" lIns="0" tIns="0" rIns="0" bIns="0" rtlCol="0">
            <a:spAutoFit/>
          </a:bodyPr>
          <a:lstStyle/>
          <a:p>
            <a:pPr algn="l">
              <a:spcBef>
                <a:spcPts val="432"/>
              </a:spcBef>
            </a:pPr>
            <a:r>
              <a:rPr lang="en-US" sz="1600" dirty="0">
                <a:latin typeface="Neo Sans Pro" panose="020B0504030504040204" pitchFamily="34" charset="0"/>
              </a:rPr>
              <a:t>Drag and drop</a:t>
            </a:r>
          </a:p>
        </p:txBody>
      </p:sp>
    </p:spTree>
    <p:extLst>
      <p:ext uri="{BB962C8B-B14F-4D97-AF65-F5344CB8AC3E}">
        <p14:creationId xmlns:p14="http://schemas.microsoft.com/office/powerpoint/2010/main" val="1067194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endParaRPr lang="da-DK" dirty="0"/>
          </a:p>
        </p:txBody>
      </p:sp>
      <p:sp>
        <p:nvSpPr>
          <p:cNvPr id="5" name="Slide Number Placeholder 4"/>
          <p:cNvSpPr>
            <a:spLocks noGrp="1"/>
          </p:cNvSpPr>
          <p:nvPr>
            <p:ph type="sldNum" sz="quarter" idx="11"/>
          </p:nvPr>
        </p:nvSpPr>
        <p:spPr/>
        <p:txBody>
          <a:bodyPr/>
          <a:lstStyle/>
          <a:p>
            <a:fld id="{103EA872-A674-449B-A120-B97244F8E91D}" type="slidenum">
              <a:rPr lang="da-DK" smtClean="0"/>
              <a:pPr/>
              <a:t>12</a:t>
            </a:fld>
            <a:endParaRPr lang="da-DK" dirty="0"/>
          </a:p>
        </p:txBody>
      </p:sp>
      <p:pic>
        <p:nvPicPr>
          <p:cNvPr id="7" name="Picture 15" descr="Graphical user interface, website&#10;&#10;Description automatically generated">
            <a:extLst>
              <a:ext uri="{FF2B5EF4-FFF2-40B4-BE49-F238E27FC236}">
                <a16:creationId xmlns:a16="http://schemas.microsoft.com/office/drawing/2014/main" id="{6891E244-A240-9B20-7971-A252FB84E0F1}"/>
              </a:ext>
            </a:extLst>
          </p:cNvPr>
          <p:cNvPicPr>
            <a:picLocks noChangeAspect="1"/>
          </p:cNvPicPr>
          <p:nvPr/>
        </p:nvPicPr>
        <p:blipFill>
          <a:blip r:embed="rId2"/>
          <a:stretch>
            <a:fillRect/>
          </a:stretch>
        </p:blipFill>
        <p:spPr>
          <a:xfrm>
            <a:off x="910630" y="620688"/>
            <a:ext cx="10212680" cy="5842177"/>
          </a:xfrm>
          <a:prstGeom prst="rect">
            <a:avLst/>
          </a:prstGeom>
        </p:spPr>
      </p:pic>
    </p:spTree>
    <p:extLst>
      <p:ext uri="{BB962C8B-B14F-4D97-AF65-F5344CB8AC3E}">
        <p14:creationId xmlns:p14="http://schemas.microsoft.com/office/powerpoint/2010/main" val="1817049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 for your attention!</a:t>
            </a:r>
          </a:p>
        </p:txBody>
      </p:sp>
      <p:sp>
        <p:nvSpPr>
          <p:cNvPr id="3" name="Subtitle 2"/>
          <p:cNvSpPr>
            <a:spLocks noGrp="1"/>
          </p:cNvSpPr>
          <p:nvPr>
            <p:ph type="subTitle" idx="1"/>
          </p:nvPr>
        </p:nvSpPr>
        <p:spPr/>
        <p:txBody>
          <a:bodyPr/>
          <a:lstStyle/>
          <a:p>
            <a:r>
              <a:rPr lang="en-US" dirty="0">
                <a:solidFill>
                  <a:schemeClr val="tx1"/>
                </a:solidFill>
                <a:hlinkClick r:id="rId2"/>
              </a:rPr>
              <a:t>www.universaldesignguide.com</a:t>
            </a:r>
            <a:r>
              <a:rPr lang="en-US" dirty="0">
                <a:solidFill>
                  <a:schemeClr val="tx1"/>
                </a:solidFill>
              </a:rPr>
              <a:t> </a:t>
            </a:r>
          </a:p>
        </p:txBody>
      </p:sp>
      <p:sp>
        <p:nvSpPr>
          <p:cNvPr id="4" name="Footer Placeholder 3"/>
          <p:cNvSpPr>
            <a:spLocks noGrp="1"/>
          </p:cNvSpPr>
          <p:nvPr>
            <p:ph type="ftr" sz="quarter" idx="16"/>
          </p:nvPr>
        </p:nvSpPr>
        <p:spPr/>
        <p:txBody>
          <a:bodyPr/>
          <a:lstStyle/>
          <a:p>
            <a:endParaRPr lang="da-DK" dirty="0"/>
          </a:p>
        </p:txBody>
      </p:sp>
      <p:sp>
        <p:nvSpPr>
          <p:cNvPr id="5" name="Slide Number Placeholder 4"/>
          <p:cNvSpPr>
            <a:spLocks noGrp="1"/>
          </p:cNvSpPr>
          <p:nvPr>
            <p:ph type="sldNum" sz="quarter" idx="17"/>
          </p:nvPr>
        </p:nvSpPr>
        <p:spPr/>
        <p:txBody>
          <a:bodyPr/>
          <a:lstStyle/>
          <a:p>
            <a:fld id="{103EA872-A674-449B-A120-B97244F8E91D}" type="slidenum">
              <a:rPr lang="da-DK" smtClean="0"/>
              <a:pPr/>
              <a:t>13</a:t>
            </a:fld>
            <a:endParaRPr lang="da-DK"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1358"/>
          <a:stretch/>
        </p:blipFill>
        <p:spPr>
          <a:xfrm>
            <a:off x="5807174" y="1717201"/>
            <a:ext cx="1661990" cy="1662969"/>
          </a:xfrm>
          <a:prstGeom prst="rect">
            <a:avLst/>
          </a:prstGeom>
        </p:spPr>
      </p:pic>
    </p:spTree>
    <p:extLst>
      <p:ext uri="{BB962C8B-B14F-4D97-AF65-F5344CB8AC3E}">
        <p14:creationId xmlns:p14="http://schemas.microsoft.com/office/powerpoint/2010/main" val="2602452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da-DK" dirty="0"/>
          </a:p>
        </p:txBody>
      </p:sp>
      <p:sp>
        <p:nvSpPr>
          <p:cNvPr id="3" name="Slide Number Placeholder 2"/>
          <p:cNvSpPr>
            <a:spLocks noGrp="1"/>
          </p:cNvSpPr>
          <p:nvPr>
            <p:ph type="sldNum" sz="quarter" idx="12"/>
          </p:nvPr>
        </p:nvSpPr>
        <p:spPr/>
        <p:txBody>
          <a:bodyPr/>
          <a:lstStyle/>
          <a:p>
            <a:fld id="{24C8C45C-947F-4981-8B3F-4F32E973C901}" type="slidenum">
              <a:rPr lang="da-DK" smtClean="0"/>
              <a:pPr/>
              <a:t>14</a:t>
            </a:fld>
            <a:endParaRPr lang="da-DK" dirty="0"/>
          </a:p>
        </p:txBody>
      </p:sp>
    </p:spTree>
    <p:extLst>
      <p:ext uri="{BB962C8B-B14F-4D97-AF65-F5344CB8AC3E}">
        <p14:creationId xmlns:p14="http://schemas.microsoft.com/office/powerpoint/2010/main" val="2268139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4358EA-4D5B-461F-997D-DE6729900DE7}"/>
              </a:ext>
            </a:extLst>
          </p:cNvPr>
          <p:cNvSpPr>
            <a:spLocks noGrp="1"/>
          </p:cNvSpPr>
          <p:nvPr>
            <p:ph type="ctrTitle"/>
          </p:nvPr>
        </p:nvSpPr>
        <p:spPr/>
        <p:txBody>
          <a:bodyPr/>
          <a:lstStyle/>
          <a:p>
            <a:r>
              <a:rPr lang="da-DK" dirty="0"/>
              <a:t>Universal Design at DTU</a:t>
            </a:r>
            <a:br>
              <a:rPr lang="da-DK" sz="2400" b="0" dirty="0"/>
            </a:br>
            <a:r>
              <a:rPr lang="da-DK" sz="2400" b="0" i="1" dirty="0"/>
              <a:t>by Dagny </a:t>
            </a:r>
            <a:r>
              <a:rPr lang="da-DK" sz="2400" b="0" i="1" dirty="0" err="1"/>
              <a:t>Valgeirsdottir</a:t>
            </a:r>
            <a:r>
              <a:rPr lang="da-DK" sz="2400" b="0" i="1" dirty="0"/>
              <a:t>, Assistant Professor</a:t>
            </a:r>
          </a:p>
        </p:txBody>
      </p:sp>
      <p:sp>
        <p:nvSpPr>
          <p:cNvPr id="5" name="Subtitle 4">
            <a:extLst>
              <a:ext uri="{FF2B5EF4-FFF2-40B4-BE49-F238E27FC236}">
                <a16:creationId xmlns:a16="http://schemas.microsoft.com/office/drawing/2014/main" id="{88CE6942-A17C-4247-86C6-41FACF7E90AC}"/>
              </a:ext>
            </a:extLst>
          </p:cNvPr>
          <p:cNvSpPr>
            <a:spLocks noGrp="1"/>
          </p:cNvSpPr>
          <p:nvPr>
            <p:ph type="subTitle" idx="1"/>
          </p:nvPr>
        </p:nvSpPr>
        <p:spPr/>
        <p:txBody>
          <a:bodyPr/>
          <a:lstStyle/>
          <a:p>
            <a:r>
              <a:rPr lang="da-DK" dirty="0"/>
              <a:t>Methods for </a:t>
            </a:r>
            <a:r>
              <a:rPr lang="da-DK" dirty="0" err="1"/>
              <a:t>inclusion</a:t>
            </a:r>
            <a:endParaRPr lang="da-DK" dirty="0"/>
          </a:p>
        </p:txBody>
      </p:sp>
      <p:sp>
        <p:nvSpPr>
          <p:cNvPr id="2" name="Footer Placeholder 1">
            <a:extLst>
              <a:ext uri="{FF2B5EF4-FFF2-40B4-BE49-F238E27FC236}">
                <a16:creationId xmlns:a16="http://schemas.microsoft.com/office/drawing/2014/main" id="{A45995EB-10E4-4119-B468-5CD7D10A0933}"/>
              </a:ext>
            </a:extLst>
          </p:cNvPr>
          <p:cNvSpPr>
            <a:spLocks noGrp="1"/>
          </p:cNvSpPr>
          <p:nvPr>
            <p:ph type="ftr" sz="quarter" idx="16"/>
          </p:nvPr>
        </p:nvSpPr>
        <p:spPr/>
        <p:txBody>
          <a:bodyPr/>
          <a:lstStyle/>
          <a:p>
            <a:endParaRPr lang="da-DK" dirty="0"/>
          </a:p>
        </p:txBody>
      </p:sp>
      <p:sp>
        <p:nvSpPr>
          <p:cNvPr id="3" name="Slide Number Placeholder 2">
            <a:extLst>
              <a:ext uri="{FF2B5EF4-FFF2-40B4-BE49-F238E27FC236}">
                <a16:creationId xmlns:a16="http://schemas.microsoft.com/office/drawing/2014/main" id="{0AA221E4-1851-497D-90EE-984C7112166A}"/>
              </a:ext>
            </a:extLst>
          </p:cNvPr>
          <p:cNvSpPr>
            <a:spLocks noGrp="1"/>
          </p:cNvSpPr>
          <p:nvPr>
            <p:ph type="sldNum" sz="quarter" idx="17"/>
          </p:nvPr>
        </p:nvSpPr>
        <p:spPr/>
        <p:txBody>
          <a:bodyPr/>
          <a:lstStyle/>
          <a:p>
            <a:fld id="{24C8C45C-947F-4981-8B3F-4F32E973C901}" type="slidenum">
              <a:rPr lang="da-DK" smtClean="0"/>
              <a:pPr/>
              <a:t>2</a:t>
            </a:fld>
            <a:endParaRPr lang="da-DK" dirty="0"/>
          </a:p>
        </p:txBody>
      </p:sp>
    </p:spTree>
    <p:custDataLst>
      <p:custData r:id="rId1"/>
      <p:custData r:id="rId2"/>
    </p:custDataLst>
    <p:extLst>
      <p:ext uri="{BB962C8B-B14F-4D97-AF65-F5344CB8AC3E}">
        <p14:creationId xmlns:p14="http://schemas.microsoft.com/office/powerpoint/2010/main" val="2320714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3671" y="1840656"/>
            <a:ext cx="991207" cy="99120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561481" y="3126569"/>
            <a:ext cx="1943710" cy="846386"/>
          </a:xfrm>
          <a:prstGeom prst="rect">
            <a:avLst/>
          </a:prstGeom>
          <a:noFill/>
        </p:spPr>
        <p:txBody>
          <a:bodyPr wrap="square" rtlCol="0">
            <a:spAutoFit/>
          </a:bodyPr>
          <a:lstStyle/>
          <a:p>
            <a:pPr algn="ctr" fontAlgn="base">
              <a:spcBef>
                <a:spcPct val="50000"/>
              </a:spcBef>
              <a:spcAft>
                <a:spcPct val="0"/>
              </a:spcAft>
            </a:pPr>
            <a:r>
              <a:rPr lang="da-DK" sz="1400" b="1" dirty="0">
                <a:latin typeface="+mn-lt"/>
              </a:rPr>
              <a:t>INCLUSION</a:t>
            </a:r>
          </a:p>
          <a:p>
            <a:pPr algn="ctr"/>
            <a:r>
              <a:rPr lang="da-DK" sz="1400" b="1" dirty="0">
                <a:latin typeface="+mn-lt"/>
              </a:rPr>
              <a:t>USER INVOLVEMENT</a:t>
            </a:r>
          </a:p>
        </p:txBody>
      </p:sp>
      <p:sp>
        <p:nvSpPr>
          <p:cNvPr id="24" name="TextBox 23"/>
          <p:cNvSpPr txBox="1"/>
          <p:nvPr/>
        </p:nvSpPr>
        <p:spPr>
          <a:xfrm>
            <a:off x="5116875" y="3134328"/>
            <a:ext cx="1943710" cy="738664"/>
          </a:xfrm>
          <a:prstGeom prst="rect">
            <a:avLst/>
          </a:prstGeom>
          <a:noFill/>
        </p:spPr>
        <p:txBody>
          <a:bodyPr wrap="square" rtlCol="0">
            <a:spAutoFit/>
          </a:bodyPr>
          <a:lstStyle/>
          <a:p>
            <a:pPr algn="ctr" fontAlgn="base">
              <a:spcBef>
                <a:spcPct val="50000"/>
              </a:spcBef>
              <a:spcAft>
                <a:spcPct val="0"/>
              </a:spcAft>
            </a:pPr>
            <a:r>
              <a:rPr lang="da-DK" sz="1400" b="1" dirty="0">
                <a:latin typeface="+mn-lt"/>
              </a:rPr>
              <a:t>STAGING CO-CREATION AND CREATIVITY</a:t>
            </a:r>
          </a:p>
        </p:txBody>
      </p:sp>
      <p:sp>
        <p:nvSpPr>
          <p:cNvPr id="25" name="TextBox 24"/>
          <p:cNvSpPr txBox="1"/>
          <p:nvPr/>
        </p:nvSpPr>
        <p:spPr>
          <a:xfrm>
            <a:off x="7559030" y="3134330"/>
            <a:ext cx="1943710" cy="630942"/>
          </a:xfrm>
          <a:prstGeom prst="rect">
            <a:avLst/>
          </a:prstGeom>
          <a:noFill/>
        </p:spPr>
        <p:txBody>
          <a:bodyPr wrap="square" rtlCol="0">
            <a:spAutoFit/>
          </a:bodyPr>
          <a:lstStyle/>
          <a:p>
            <a:pPr algn="ctr" fontAlgn="base">
              <a:spcBef>
                <a:spcPct val="50000"/>
              </a:spcBef>
              <a:spcAft>
                <a:spcPct val="0"/>
              </a:spcAft>
            </a:pPr>
            <a:r>
              <a:rPr lang="da-DK" sz="1400" b="1" dirty="0">
                <a:latin typeface="+mn-lt"/>
              </a:rPr>
              <a:t>UNIVERSAL DESIGN</a:t>
            </a:r>
          </a:p>
          <a:p>
            <a:pPr algn="ctr" fontAlgn="base">
              <a:spcBef>
                <a:spcPct val="50000"/>
              </a:spcBef>
              <a:spcAft>
                <a:spcPct val="0"/>
              </a:spcAft>
            </a:pPr>
            <a:r>
              <a:rPr lang="da-DK" sz="1400" b="1" dirty="0">
                <a:latin typeface="+mn-lt"/>
              </a:rPr>
              <a:t>CO-CREATION</a:t>
            </a:r>
          </a:p>
        </p:txBody>
      </p:sp>
      <p:pic>
        <p:nvPicPr>
          <p:cNvPr id="26" name="Picture 2" descr="Image result for teaching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873" y="1404406"/>
            <a:ext cx="1904504" cy="19045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mage result for articl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5406" y="1840656"/>
            <a:ext cx="1056491" cy="1056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97482" y="4365104"/>
            <a:ext cx="12385376" cy="2232248"/>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dirty="0" err="1">
              <a:ln>
                <a:noFill/>
              </a:ln>
              <a:solidFill>
                <a:srgbClr val="FFFFFF"/>
              </a:solidFill>
              <a:effectLst/>
              <a:latin typeface="+mn-lt"/>
              <a:ea typeface="ＭＳ Ｐゴシック" pitchFamily="-80" charset="-128"/>
            </a:endParaRPr>
          </a:p>
        </p:txBody>
      </p:sp>
      <p:pic>
        <p:nvPicPr>
          <p:cNvPr id="2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78782" y="5805264"/>
            <a:ext cx="2231443" cy="55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3575254" y="601893"/>
            <a:ext cx="4953768" cy="523220"/>
          </a:xfrm>
          <a:prstGeom prst="rect">
            <a:avLst/>
          </a:prstGeom>
          <a:noFill/>
        </p:spPr>
        <p:txBody>
          <a:bodyPr wrap="square" rtlCol="0">
            <a:spAutoFit/>
          </a:bodyPr>
          <a:lstStyle/>
          <a:p>
            <a:pPr algn="ctr"/>
            <a:r>
              <a:rPr lang="en-US" sz="2800" b="1" dirty="0">
                <a:latin typeface="+mn-lt"/>
              </a:rPr>
              <a:t>DAGNY VALGEIRSDOTTIR</a:t>
            </a:r>
          </a:p>
        </p:txBody>
      </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3811" y="4796974"/>
            <a:ext cx="1492055" cy="778891"/>
          </a:xfrm>
          <a:prstGeom prst="rect">
            <a:avLst/>
          </a:prstGeom>
        </p:spPr>
      </p:pic>
      <p:pic>
        <p:nvPicPr>
          <p:cNvPr id="4098" name="Picture 2" descr="Image result for PLATOSCIENCE LOGO VECTOR"/>
          <p:cNvPicPr>
            <a:picLocks noChangeAspect="1" noChangeArrowheads="1"/>
          </p:cNvPicPr>
          <p:nvPr/>
        </p:nvPicPr>
        <p:blipFill>
          <a:blip r:embed="rId8" cstate="print">
            <a:lum bright="70000" contrast="-70000"/>
            <a:extLst>
              <a:ext uri="{28A0092B-C50C-407E-A947-70E740481C1C}">
                <a14:useLocalDpi xmlns:a14="http://schemas.microsoft.com/office/drawing/2010/main" val="0"/>
              </a:ext>
            </a:extLst>
          </a:blip>
          <a:srcRect/>
          <a:stretch>
            <a:fillRect/>
          </a:stretch>
        </p:blipFill>
        <p:spPr bwMode="auto">
          <a:xfrm>
            <a:off x="7952834" y="5549849"/>
            <a:ext cx="1598756" cy="90309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PLATOSCIENCE LOGO VECTOR"/>
          <p:cNvSpPr>
            <a:spLocks noChangeAspect="1" noChangeArrowheads="1"/>
          </p:cNvSpPr>
          <p:nvPr/>
        </p:nvSpPr>
        <p:spPr bwMode="auto">
          <a:xfrm>
            <a:off x="156349" y="-143997"/>
            <a:ext cx="304760" cy="3047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8" tIns="45714" rIns="91428" bIns="45714" numCol="1" anchor="t" anchorCtr="0" compatLnSpc="1">
            <a:prstTxWarp prst="textNoShape">
              <a:avLst/>
            </a:prstTxWarp>
          </a:bodyPr>
          <a:lstStyle/>
          <a:p>
            <a:endParaRPr lang="en-US" sz="1400"/>
          </a:p>
        </p:txBody>
      </p:sp>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b="12764"/>
          <a:stretch/>
        </p:blipFill>
        <p:spPr>
          <a:xfrm>
            <a:off x="8160511" y="4760360"/>
            <a:ext cx="1103047" cy="1118097"/>
          </a:xfrm>
          <a:prstGeom prst="rect">
            <a:avLst/>
          </a:prstGeom>
        </p:spPr>
      </p:pic>
      <p:pic>
        <p:nvPicPr>
          <p:cNvPr id="32" name="Picture 6" descr="Skylab Ignite – BRØ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4455" y="4334594"/>
            <a:ext cx="43815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dagnva\Dropbox\DTU\Stage1\Case study\Data collection\Volvo\Pictures\SZ\2015-05-28 12.47.52.jp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1" t="21469" r="2857"/>
          <a:stretch/>
        </p:blipFill>
        <p:spPr bwMode="auto">
          <a:xfrm>
            <a:off x="4551613" y="1991872"/>
            <a:ext cx="3396400" cy="366087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20000" contrast="-40000"/>
                    </a14:imgEffect>
                  </a14:imgLayer>
                </a14:imgProps>
              </a:ext>
            </a:extLst>
          </a:blip>
          <a:srcRect l="6452" r="594"/>
          <a:stretch/>
        </p:blipFill>
        <p:spPr>
          <a:xfrm>
            <a:off x="7252964" y="-18359"/>
            <a:ext cx="4939014" cy="3976645"/>
          </a:xfrm>
          <a:prstGeom prst="rect">
            <a:avLst/>
          </a:prstGeom>
        </p:spPr>
      </p:pic>
      <p:pic>
        <p:nvPicPr>
          <p:cNvPr id="35" name="Picture 34"/>
          <p:cNvPicPr>
            <a:picLocks noChangeAspect="1"/>
          </p:cNvPicPr>
          <p:nvPr/>
        </p:nvPicPr>
        <p:blipFill rotWithShape="1">
          <a:blip r:embed="rId15">
            <a:extLst>
              <a:ext uri="{28A0092B-C50C-407E-A947-70E740481C1C}">
                <a14:useLocalDpi xmlns:a14="http://schemas.microsoft.com/office/drawing/2010/main" val="0"/>
              </a:ext>
            </a:extLst>
          </a:blip>
          <a:srcRect l="5733" t="1770"/>
          <a:stretch/>
        </p:blipFill>
        <p:spPr>
          <a:xfrm>
            <a:off x="-37380" y="3361992"/>
            <a:ext cx="5781722" cy="3743441"/>
          </a:xfrm>
          <a:prstGeom prst="rect">
            <a:avLst/>
          </a:prstGeom>
        </p:spPr>
      </p:pic>
      <p:pic>
        <p:nvPicPr>
          <p:cNvPr id="36" name="Picture 35"/>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004" y="-128231"/>
            <a:ext cx="4666795" cy="3500096"/>
          </a:xfrm>
          <a:prstGeom prst="rect">
            <a:avLst/>
          </a:prstGeom>
        </p:spPr>
      </p:pic>
      <p:pic>
        <p:nvPicPr>
          <p:cNvPr id="37" name="Picture 12" descr="Image may contain: one or more people and people standi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208254" y="3847983"/>
            <a:ext cx="2029081" cy="304436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Image may contain: one or more people and indoo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9563" t="13244"/>
          <a:stretch/>
        </p:blipFill>
        <p:spPr bwMode="auto">
          <a:xfrm>
            <a:off x="4300629" y="-45420"/>
            <a:ext cx="3258402" cy="20833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rotWithShape="1">
          <a:blip r:embed="rId20" cstate="print">
            <a:extLst>
              <a:ext uri="{28A0092B-C50C-407E-A947-70E740481C1C}">
                <a14:useLocalDpi xmlns:a14="http://schemas.microsoft.com/office/drawing/2010/main" val="0"/>
              </a:ext>
            </a:extLst>
          </a:blip>
          <a:srcRect l="1442" t="1320" r="1685"/>
          <a:stretch/>
        </p:blipFill>
        <p:spPr>
          <a:xfrm>
            <a:off x="5708130" y="3879904"/>
            <a:ext cx="4546103" cy="3092619"/>
          </a:xfrm>
          <a:prstGeom prst="rect">
            <a:avLst/>
          </a:prstGeom>
        </p:spPr>
      </p:pic>
    </p:spTree>
    <p:extLst>
      <p:ext uri="{BB962C8B-B14F-4D97-AF65-F5344CB8AC3E}">
        <p14:creationId xmlns:p14="http://schemas.microsoft.com/office/powerpoint/2010/main" val="396131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757025" y="6540500"/>
            <a:ext cx="433388" cy="317500"/>
          </a:xfrm>
        </p:spPr>
        <p:txBody>
          <a:bodyPr/>
          <a:lstStyle/>
          <a:p>
            <a:fld id="{103EA872-A674-449B-A120-B97244F8E91D}" type="slidenum">
              <a:rPr lang="da-DK" smtClean="0"/>
              <a:pPr/>
              <a:t>4</a:t>
            </a:fld>
            <a:endParaRPr lang="da-DK" dirty="0"/>
          </a:p>
        </p:txBody>
      </p:sp>
      <p:pic>
        <p:nvPicPr>
          <p:cNvPr id="6" name="Google Shape;260;p40"/>
          <p:cNvPicPr preferRelativeResize="0"/>
          <p:nvPr/>
        </p:nvPicPr>
        <p:blipFill>
          <a:blip r:embed="rId4">
            <a:alphaModFix/>
          </a:blip>
          <a:stretch>
            <a:fillRect/>
          </a:stretch>
        </p:blipFill>
        <p:spPr>
          <a:xfrm>
            <a:off x="7463358" y="1556792"/>
            <a:ext cx="3458826" cy="4605750"/>
          </a:xfrm>
          <a:prstGeom prst="rect">
            <a:avLst/>
          </a:prstGeom>
          <a:noFill/>
          <a:ln>
            <a:noFill/>
          </a:ln>
        </p:spPr>
      </p:pic>
      <p:sp>
        <p:nvSpPr>
          <p:cNvPr id="8" name="TextBox 7"/>
          <p:cNvSpPr txBox="1"/>
          <p:nvPr/>
        </p:nvSpPr>
        <p:spPr>
          <a:xfrm>
            <a:off x="2361240" y="1795688"/>
            <a:ext cx="4752528" cy="1969385"/>
          </a:xfrm>
          <a:prstGeom prst="rect">
            <a:avLst/>
          </a:prstGeom>
          <a:noFill/>
        </p:spPr>
        <p:txBody>
          <a:bodyPr wrap="square" lIns="0" tIns="0" rIns="0" bIns="0" rtlCol="0" anchor="ctr">
            <a:spAutoFit/>
          </a:bodyPr>
          <a:lstStyle/>
          <a:p>
            <a:pPr algn="ctr">
              <a:spcBef>
                <a:spcPts val="432"/>
              </a:spcBef>
            </a:pPr>
            <a:r>
              <a:rPr lang="en-US" sz="2133" b="1" dirty="0">
                <a:latin typeface="Neo Sans Pro" panose="020B0504030504040204" pitchFamily="34" charset="0"/>
              </a:rPr>
              <a:t>‘Technology leaving no one behind’ (TLN1B) provides opportunities and support to make universal design thinking a natural part of engineering new sustainable technological solutions at DTU</a:t>
            </a:r>
          </a:p>
        </p:txBody>
      </p:sp>
      <p:pic>
        <p:nvPicPr>
          <p:cNvPr id="9" name="Picture 8" descr="Untitled - Paint"/>
          <p:cNvPicPr>
            <a:picLocks noChangeAspect="1"/>
          </p:cNvPicPr>
          <p:nvPr/>
        </p:nvPicPr>
        <p:blipFill rotWithShape="1">
          <a:blip r:embed="rId5" cstate="print">
            <a:extLst>
              <a:ext uri="{28A0092B-C50C-407E-A947-70E740481C1C}">
                <a14:useLocalDpi xmlns:a14="http://schemas.microsoft.com/office/drawing/2010/main" val="0"/>
              </a:ext>
            </a:extLst>
          </a:blip>
          <a:srcRect l="916" t="13251" r="67211" b="12201"/>
          <a:stretch/>
        </p:blipFill>
        <p:spPr>
          <a:xfrm>
            <a:off x="1003449" y="3451871"/>
            <a:ext cx="1577023" cy="2239372"/>
          </a:xfrm>
          <a:prstGeom prst="rect">
            <a:avLst/>
          </a:prstGeom>
        </p:spPr>
      </p:pic>
      <p:pic>
        <p:nvPicPr>
          <p:cNvPr id="11" name="Picture 10" descr="Untitled - Paint"/>
          <p:cNvPicPr>
            <a:picLocks noChangeAspect="1"/>
          </p:cNvPicPr>
          <p:nvPr/>
        </p:nvPicPr>
        <p:blipFill rotWithShape="1">
          <a:blip r:embed="rId6" cstate="print">
            <a:extLst>
              <a:ext uri="{28A0092B-C50C-407E-A947-70E740481C1C}">
                <a14:useLocalDpi xmlns:a14="http://schemas.microsoft.com/office/drawing/2010/main" val="0"/>
              </a:ext>
            </a:extLst>
          </a:blip>
          <a:srcRect l="7928" t="16400" r="27689" b="9051"/>
          <a:stretch/>
        </p:blipFill>
        <p:spPr>
          <a:xfrm>
            <a:off x="2432329" y="4337218"/>
            <a:ext cx="2311409" cy="1624852"/>
          </a:xfrm>
          <a:prstGeom prst="rect">
            <a:avLst/>
          </a:prstGeom>
        </p:spPr>
      </p:pic>
      <p:sp>
        <p:nvSpPr>
          <p:cNvPr id="13" name="Title 1"/>
          <p:cNvSpPr txBox="1">
            <a:spLocks/>
          </p:cNvSpPr>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3000"/>
              </a:lnSpc>
              <a:spcBef>
                <a:spcPct val="0"/>
              </a:spcBef>
              <a:spcAft>
                <a:spcPct val="0"/>
              </a:spcAft>
              <a:defRPr sz="8000" b="1">
                <a:solidFill>
                  <a:sysClr val="windowText" lastClr="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endParaRPr lang="en-US" sz="3000" kern="0" dirty="0"/>
          </a:p>
          <a:p>
            <a:r>
              <a:rPr lang="en-US" sz="3000" kern="0" dirty="0"/>
              <a:t>Technology Leaving No One Behind</a:t>
            </a:r>
          </a:p>
        </p:txBody>
      </p:sp>
    </p:spTree>
    <p:custDataLst>
      <p:custData r:id="rId1"/>
      <p:custData r:id="rId2"/>
    </p:custDataLst>
    <p:extLst>
      <p:ext uri="{BB962C8B-B14F-4D97-AF65-F5344CB8AC3E}">
        <p14:creationId xmlns:p14="http://schemas.microsoft.com/office/powerpoint/2010/main" val="1796381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to ingrain inclusion into the DNA of DTU</a:t>
            </a:r>
          </a:p>
        </p:txBody>
      </p:sp>
      <p:sp>
        <p:nvSpPr>
          <p:cNvPr id="4" name="Footer Placeholder 3"/>
          <p:cNvSpPr>
            <a:spLocks noGrp="1"/>
          </p:cNvSpPr>
          <p:nvPr>
            <p:ph type="ftr" sz="quarter" idx="10"/>
          </p:nvPr>
        </p:nvSpPr>
        <p:spPr/>
        <p:txBody>
          <a:bodyPr/>
          <a:lstStyle/>
          <a:p>
            <a:endParaRPr lang="da-DK" dirty="0"/>
          </a:p>
        </p:txBody>
      </p:sp>
      <p:sp>
        <p:nvSpPr>
          <p:cNvPr id="5" name="Slide Number Placeholder 4"/>
          <p:cNvSpPr>
            <a:spLocks noGrp="1"/>
          </p:cNvSpPr>
          <p:nvPr>
            <p:ph type="sldNum" sz="quarter" idx="11"/>
          </p:nvPr>
        </p:nvSpPr>
        <p:spPr/>
        <p:txBody>
          <a:bodyPr/>
          <a:lstStyle/>
          <a:p>
            <a:fld id="{103EA872-A674-449B-A120-B97244F8E91D}" type="slidenum">
              <a:rPr lang="da-DK" smtClean="0"/>
              <a:pPr/>
              <a:t>5</a:t>
            </a:fld>
            <a:endParaRPr lang="da-DK" dirty="0"/>
          </a:p>
        </p:txBody>
      </p:sp>
      <p:pic>
        <p:nvPicPr>
          <p:cNvPr id="7" name="Picture 6"/>
          <p:cNvPicPr>
            <a:picLocks noChangeAspect="1"/>
          </p:cNvPicPr>
          <p:nvPr/>
        </p:nvPicPr>
        <p:blipFill rotWithShape="1">
          <a:blip r:embed="rId2"/>
          <a:srcRect l="30781" t="67281" r="41797" b="19949"/>
          <a:stretch/>
        </p:blipFill>
        <p:spPr>
          <a:xfrm>
            <a:off x="3773250" y="4509120"/>
            <a:ext cx="3690108" cy="2037427"/>
          </a:xfrm>
          <a:prstGeom prst="rect">
            <a:avLst/>
          </a:prstGeom>
        </p:spPr>
      </p:pic>
      <p:pic>
        <p:nvPicPr>
          <p:cNvPr id="10" name="Picture 9"/>
          <p:cNvPicPr>
            <a:picLocks noChangeAspect="1"/>
          </p:cNvPicPr>
          <p:nvPr/>
        </p:nvPicPr>
        <p:blipFill rotWithShape="1">
          <a:blip r:embed="rId3"/>
          <a:srcRect t="7779"/>
          <a:stretch/>
        </p:blipFill>
        <p:spPr>
          <a:xfrm>
            <a:off x="6856664" y="1508430"/>
            <a:ext cx="2489313" cy="331716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22130"/>
          <a:stretch/>
        </p:blipFill>
        <p:spPr>
          <a:xfrm>
            <a:off x="9047534" y="4696985"/>
            <a:ext cx="1776234" cy="184421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8403" r="14532"/>
          <a:stretch/>
        </p:blipFill>
        <p:spPr>
          <a:xfrm>
            <a:off x="7463358" y="4788631"/>
            <a:ext cx="1584176" cy="1771641"/>
          </a:xfrm>
          <a:prstGeom prst="rect">
            <a:avLst/>
          </a:prstGeom>
        </p:spPr>
      </p:pic>
      <p:pic>
        <p:nvPicPr>
          <p:cNvPr id="12" name="Picture 2" descr="https://scontent-cph2-1.xx.fbcdn.net/v/t1.0-9/118764870_10157058230027101_6847008157296174705_o.jpg?_nc_cat=109&amp;ccb=2&amp;_nc_sid=b9115d&amp;_nc_ohc=oCXXZx4w0PAAX_JZ3wi&amp;_nc_ht=scontent-cph2-1.xx&amp;oh=4f7c0a9159a5c43d21d655dcdfb84ce2&amp;oe=5FC37C6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45977" y="1508430"/>
            <a:ext cx="2869909" cy="2152432"/>
          </a:xfrm>
          <a:prstGeom prst="rect">
            <a:avLst/>
          </a:prstGeom>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7"/>
          <a:srcRect l="12362" t="57694" r="41030" b="3511"/>
          <a:stretch/>
        </p:blipFill>
        <p:spPr>
          <a:xfrm>
            <a:off x="3743113" y="1508430"/>
            <a:ext cx="3113551" cy="3072698"/>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b="20406"/>
          <a:stretch/>
        </p:blipFill>
        <p:spPr>
          <a:xfrm>
            <a:off x="-97482" y="1508430"/>
            <a:ext cx="3872384" cy="2563379"/>
          </a:xfrm>
          <a:prstGeom prst="rect">
            <a:avLst/>
          </a:prstGeom>
        </p:spPr>
      </p:pic>
      <p:pic>
        <p:nvPicPr>
          <p:cNvPr id="15" name="Picture 2" descr="DTU Charter. DTU – til gavn for samfundet. Som uddannet fra DTU har jeg mit udgangspunkt i excellent forskning og arbejder for: Bæredygtig forandring. Jeg arbejder med bæredygtighed ud fra et miljømæssigt, økonomisk og socialt perspektiv. Jeg har viden til at rådgive om, hvilke løsninger der er mest bæredygtige. Teknologi for alle. Jeg udvikler og anvender teknologi med ansvar for og opmærksomhed på teknologiens muligheder og konsekvenser. Jeg stræber efter, at teknologi skal gøre en positiv forskel for mennesker og samfund. Samfundsansvar. Jeg samarbejder på tværs af fagligheder for at udvikle løsninger på de udfordringer, verden står over for. Jeg stiller min viden til rådighed og bidrager til samfundsdebatten."/>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83" r="3870" b="6680"/>
          <a:stretch/>
        </p:blipFill>
        <p:spPr bwMode="auto">
          <a:xfrm>
            <a:off x="-58102" y="3937430"/>
            <a:ext cx="3866480" cy="2603770"/>
          </a:xfrm>
          <a:prstGeom prst="rect">
            <a:avLst/>
          </a:prstGeom>
          <a:extLst>
            <a:ext uri="{909E8E84-426E-40DD-AFC4-6F175D3DCCD1}">
              <a14:hiddenFill xmlns:a14="http://schemas.microsoft.com/office/drawing/2010/main">
                <a:solidFill>
                  <a:srgbClr val="FFFFFF"/>
                </a:solidFill>
              </a14:hiddenFill>
            </a:ext>
          </a:extLst>
        </p:spPr>
      </p:pic>
      <p:pic>
        <p:nvPicPr>
          <p:cNvPr id="16" name="Picture 15" descr="Untitled - Paint"/>
          <p:cNvPicPr>
            <a:picLocks noChangeAspect="1"/>
          </p:cNvPicPr>
          <p:nvPr/>
        </p:nvPicPr>
        <p:blipFill rotWithShape="1">
          <a:blip r:embed="rId10" cstate="print">
            <a:extLst>
              <a:ext uri="{28A0092B-C50C-407E-A947-70E740481C1C}">
                <a14:useLocalDpi xmlns:a14="http://schemas.microsoft.com/office/drawing/2010/main" val="0"/>
              </a:ext>
            </a:extLst>
          </a:blip>
          <a:srcRect l="916" t="13251" r="67211" b="12201"/>
          <a:stretch/>
        </p:blipFill>
        <p:spPr>
          <a:xfrm>
            <a:off x="10823768" y="4429246"/>
            <a:ext cx="1487292" cy="2111954"/>
          </a:xfrm>
          <a:prstGeom prst="rect">
            <a:avLst/>
          </a:prstGeom>
        </p:spPr>
      </p:pic>
      <p:pic>
        <p:nvPicPr>
          <p:cNvPr id="11" name="Picture 2" descr="https://www.nvhus.dk/media/6640/banner-girls-day-in-science-2022_umbraco.png?quality=75"/>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1093"/>
          <a:stretch/>
        </p:blipFill>
        <p:spPr bwMode="auto">
          <a:xfrm>
            <a:off x="9080743" y="3660862"/>
            <a:ext cx="3154271" cy="1036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055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da-DK" dirty="0"/>
          </a:p>
        </p:txBody>
      </p:sp>
      <p:sp>
        <p:nvSpPr>
          <p:cNvPr id="5" name="Slide Number Placeholder 4"/>
          <p:cNvSpPr>
            <a:spLocks noGrp="1"/>
          </p:cNvSpPr>
          <p:nvPr>
            <p:ph type="sldNum" sz="quarter" idx="11"/>
          </p:nvPr>
        </p:nvSpPr>
        <p:spPr/>
        <p:txBody>
          <a:bodyPr/>
          <a:lstStyle/>
          <a:p>
            <a:fld id="{103EA872-A674-449B-A120-B97244F8E91D}" type="slidenum">
              <a:rPr lang="da-DK" smtClean="0"/>
              <a:pPr/>
              <a:t>6</a:t>
            </a:fld>
            <a:endParaRPr lang="da-DK" dirty="0"/>
          </a:p>
        </p:txBody>
      </p:sp>
      <p:pic>
        <p:nvPicPr>
          <p:cNvPr id="14" name="Picture 7" descr="27ff0c1d-6b97-429a-bfe4-c679c2777084@wi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16"/>
          <a:stretch/>
        </p:blipFill>
        <p:spPr bwMode="auto">
          <a:xfrm rot="5400000">
            <a:off x="6229643" y="1247197"/>
            <a:ext cx="4307078" cy="394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d2292e2c-77f1-4cbd-8353-129e313dedaf@wi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1260"/>
          <a:stretch/>
        </p:blipFill>
        <p:spPr bwMode="auto">
          <a:xfrm rot="5400000">
            <a:off x="-118504" y="2560947"/>
            <a:ext cx="3820194" cy="416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t="-218" b="1"/>
          <a:stretch/>
        </p:blipFill>
        <p:spPr>
          <a:xfrm>
            <a:off x="-169490" y="1052736"/>
            <a:ext cx="2761778" cy="3690384"/>
          </a:xfrm>
          <a:prstGeom prst="rect">
            <a:avLst/>
          </a:prstGeom>
        </p:spPr>
      </p:pic>
      <p:pic>
        <p:nvPicPr>
          <p:cNvPr id="17" name="Picture 2" descr="Kan være et billede af 6 personer, folk, der står, indendørs og kon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3832" y="1064033"/>
            <a:ext cx="4785470" cy="35891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b="29000"/>
          <a:stretch/>
        </p:blipFill>
        <p:spPr>
          <a:xfrm>
            <a:off x="8763770" y="1051154"/>
            <a:ext cx="3498651" cy="3312042"/>
          </a:xfrm>
          <a:prstGeom prst="rect">
            <a:avLst/>
          </a:prstGeom>
        </p:spPr>
      </p:pic>
      <p:pic>
        <p:nvPicPr>
          <p:cNvPr id="19" name="Picture 5" descr="cbad5524-7596-43d4-8a49-2beaeee36295@wi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091" t="-77" r="-2853" b="11166"/>
          <a:stretch/>
        </p:blipFill>
        <p:spPr bwMode="auto">
          <a:xfrm>
            <a:off x="8691566" y="3838778"/>
            <a:ext cx="3668336" cy="272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27ff0c1d-6b97-429a-bfe4-c679c2777084@wi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502" r="38494"/>
          <a:stretch/>
        </p:blipFill>
        <p:spPr bwMode="auto">
          <a:xfrm rot="5400000">
            <a:off x="4393318" y="3497336"/>
            <a:ext cx="2209423" cy="394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Kan være et billede af indendør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0983" y="2636912"/>
            <a:ext cx="2958719" cy="3944959"/>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a:spLocks noGrp="1"/>
          </p:cNvSpPr>
          <p:nvPr>
            <p:ph type="title"/>
          </p:nvPr>
        </p:nvSpPr>
        <p:spPr>
          <a:xfrm>
            <a:off x="1774726" y="-99392"/>
            <a:ext cx="9312374" cy="972716"/>
          </a:xfrm>
        </p:spPr>
        <p:txBody>
          <a:bodyPr/>
          <a:lstStyle/>
          <a:p>
            <a:r>
              <a:rPr lang="en-US" dirty="0"/>
              <a:t>Inputs to Courses </a:t>
            </a:r>
            <a:r>
              <a:rPr lang="en-DK" dirty="0"/>
              <a:t>–</a:t>
            </a:r>
            <a:r>
              <a:rPr lang="en-US" dirty="0"/>
              <a:t> Events </a:t>
            </a:r>
            <a:r>
              <a:rPr lang="en-DK" dirty="0"/>
              <a:t>–</a:t>
            </a:r>
            <a:r>
              <a:rPr lang="en-US" dirty="0"/>
              <a:t> Startup programs</a:t>
            </a:r>
          </a:p>
        </p:txBody>
      </p:sp>
    </p:spTree>
    <p:extLst>
      <p:ext uri="{BB962C8B-B14F-4D97-AF65-F5344CB8AC3E}">
        <p14:creationId xmlns:p14="http://schemas.microsoft.com/office/powerpoint/2010/main" val="1386132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Playbook</a:t>
            </a:r>
          </a:p>
        </p:txBody>
      </p:sp>
      <p:sp>
        <p:nvSpPr>
          <p:cNvPr id="4" name="Footer Placeholder 3"/>
          <p:cNvSpPr>
            <a:spLocks noGrp="1"/>
          </p:cNvSpPr>
          <p:nvPr>
            <p:ph type="ftr" sz="quarter" idx="10"/>
          </p:nvPr>
        </p:nvSpPr>
        <p:spPr/>
        <p:txBody>
          <a:bodyPr/>
          <a:lstStyle/>
          <a:p>
            <a:endParaRPr lang="da-DK" dirty="0"/>
          </a:p>
        </p:txBody>
      </p:sp>
      <p:sp>
        <p:nvSpPr>
          <p:cNvPr id="5" name="Slide Number Placeholder 4"/>
          <p:cNvSpPr>
            <a:spLocks noGrp="1"/>
          </p:cNvSpPr>
          <p:nvPr>
            <p:ph type="sldNum" sz="quarter" idx="11"/>
          </p:nvPr>
        </p:nvSpPr>
        <p:spPr/>
        <p:txBody>
          <a:bodyPr/>
          <a:lstStyle/>
          <a:p>
            <a:fld id="{103EA872-A674-449B-A120-B97244F8E91D}" type="slidenum">
              <a:rPr lang="da-DK" smtClean="0"/>
              <a:pPr/>
              <a:t>7</a:t>
            </a:fld>
            <a:endParaRPr lang="da-DK" dirty="0"/>
          </a:p>
        </p:txBody>
      </p:sp>
      <p:pic>
        <p:nvPicPr>
          <p:cNvPr id="7" name="Picture 6"/>
          <p:cNvPicPr>
            <a:picLocks noChangeAspect="1"/>
          </p:cNvPicPr>
          <p:nvPr/>
        </p:nvPicPr>
        <p:blipFill rotWithShape="1">
          <a:blip r:embed="rId2"/>
          <a:srcRect l="10626" t="8420" r="9051" b="4010"/>
          <a:stretch/>
        </p:blipFill>
        <p:spPr>
          <a:xfrm>
            <a:off x="1631505" y="260648"/>
            <a:ext cx="8771507" cy="597666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709919" y="4552949"/>
            <a:ext cx="1514475" cy="246221"/>
          </a:xfrm>
          <a:prstGeom prst="rect">
            <a:avLst/>
          </a:prstGeom>
          <a:noFill/>
        </p:spPr>
        <p:txBody>
          <a:bodyPr wrap="square" lIns="0" tIns="0" rIns="0" bIns="0" rtlCol="0">
            <a:spAutoFit/>
          </a:bodyPr>
          <a:lstStyle/>
          <a:p>
            <a:pPr algn="l">
              <a:spcBef>
                <a:spcPts val="432"/>
              </a:spcBef>
            </a:pPr>
            <a:r>
              <a:rPr lang="en-US" sz="1600" dirty="0">
                <a:latin typeface="Neo Sans Pro" panose="020B0504030504040204" pitchFamily="34" charset="0"/>
              </a:rPr>
              <a:t>Filters</a:t>
            </a:r>
          </a:p>
        </p:txBody>
      </p:sp>
      <p:pic>
        <p:nvPicPr>
          <p:cNvPr id="9" name="Picture 4" descr="Bended Arrow - Free arrows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078727" y="4034710"/>
            <a:ext cx="1282700" cy="128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589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endParaRPr lang="da-DK" dirty="0"/>
          </a:p>
        </p:txBody>
      </p:sp>
      <p:sp>
        <p:nvSpPr>
          <p:cNvPr id="5" name="Slide Number Placeholder 4"/>
          <p:cNvSpPr>
            <a:spLocks noGrp="1"/>
          </p:cNvSpPr>
          <p:nvPr>
            <p:ph type="sldNum" sz="quarter" idx="11"/>
          </p:nvPr>
        </p:nvSpPr>
        <p:spPr/>
        <p:txBody>
          <a:bodyPr/>
          <a:lstStyle/>
          <a:p>
            <a:fld id="{103EA872-A674-449B-A120-B97244F8E91D}" type="slidenum">
              <a:rPr lang="da-DK" smtClean="0"/>
              <a:pPr/>
              <a:t>8</a:t>
            </a:fld>
            <a:endParaRPr lang="da-DK" dirty="0"/>
          </a:p>
        </p:txBody>
      </p:sp>
      <p:pic>
        <p:nvPicPr>
          <p:cNvPr id="6" name="Picture 5"/>
          <p:cNvPicPr>
            <a:picLocks noChangeAspect="1"/>
          </p:cNvPicPr>
          <p:nvPr/>
        </p:nvPicPr>
        <p:blipFill rotWithShape="1">
          <a:blip r:embed="rId2"/>
          <a:srcRect l="9445" t="9051" r="12988" b="7791"/>
          <a:stretch/>
        </p:blipFill>
        <p:spPr>
          <a:xfrm>
            <a:off x="1510881" y="332657"/>
            <a:ext cx="8795455" cy="58934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1407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endParaRPr lang="da-DK" dirty="0"/>
          </a:p>
        </p:txBody>
      </p:sp>
      <p:sp>
        <p:nvSpPr>
          <p:cNvPr id="5" name="Slide Number Placeholder 4"/>
          <p:cNvSpPr>
            <a:spLocks noGrp="1"/>
          </p:cNvSpPr>
          <p:nvPr>
            <p:ph type="sldNum" sz="quarter" idx="11"/>
          </p:nvPr>
        </p:nvSpPr>
        <p:spPr/>
        <p:txBody>
          <a:bodyPr/>
          <a:lstStyle/>
          <a:p>
            <a:fld id="{103EA872-A674-449B-A120-B97244F8E91D}" type="slidenum">
              <a:rPr lang="da-DK" smtClean="0"/>
              <a:pPr/>
              <a:t>9</a:t>
            </a:fld>
            <a:endParaRPr lang="da-DK" dirty="0"/>
          </a:p>
        </p:txBody>
      </p:sp>
      <p:sp>
        <p:nvSpPr>
          <p:cNvPr id="6" name="Title 5"/>
          <p:cNvSpPr>
            <a:spLocks noGrp="1"/>
          </p:cNvSpPr>
          <p:nvPr>
            <p:ph type="title"/>
          </p:nvPr>
        </p:nvSpPr>
        <p:spPr/>
        <p:txBody>
          <a:bodyPr/>
          <a:lstStyle/>
          <a:p>
            <a:endParaRPr lang="en-US"/>
          </a:p>
        </p:txBody>
      </p:sp>
      <p:grpSp>
        <p:nvGrpSpPr>
          <p:cNvPr id="9" name="Group 8"/>
          <p:cNvGrpSpPr/>
          <p:nvPr/>
        </p:nvGrpSpPr>
        <p:grpSpPr>
          <a:xfrm>
            <a:off x="247695" y="1968615"/>
            <a:ext cx="11680159" cy="2612513"/>
            <a:chOff x="373284" y="1410111"/>
            <a:chExt cx="11680159" cy="2612513"/>
          </a:xfrm>
        </p:grpSpPr>
        <p:pic>
          <p:nvPicPr>
            <p:cNvPr id="10" name="Picture 9"/>
            <p:cNvPicPr>
              <a:picLocks noChangeAspect="1"/>
            </p:cNvPicPr>
            <p:nvPr/>
          </p:nvPicPr>
          <p:blipFill rotWithShape="1">
            <a:blip r:embed="rId2"/>
            <a:srcRect l="49991" t="15000" r="19288" b="5201"/>
            <a:stretch/>
          </p:blipFill>
          <p:spPr>
            <a:xfrm>
              <a:off x="373284" y="1412776"/>
              <a:ext cx="1774208" cy="2592288"/>
            </a:xfrm>
            <a:prstGeom prst="rect">
              <a:avLst/>
            </a:prstGeom>
          </p:spPr>
        </p:pic>
        <p:pic>
          <p:nvPicPr>
            <p:cNvPr id="11" name="Picture 10"/>
            <p:cNvPicPr>
              <a:picLocks noChangeAspect="1"/>
            </p:cNvPicPr>
            <p:nvPr/>
          </p:nvPicPr>
          <p:blipFill rotWithShape="1">
            <a:blip r:embed="rId3"/>
            <a:srcRect l="12595" t="10940" r="50394" b="3381"/>
            <a:stretch/>
          </p:blipFill>
          <p:spPr>
            <a:xfrm>
              <a:off x="2278782" y="1412776"/>
              <a:ext cx="1791729" cy="2592288"/>
            </a:xfrm>
            <a:prstGeom prst="rect">
              <a:avLst/>
            </a:prstGeom>
          </p:spPr>
        </p:pic>
        <p:pic>
          <p:nvPicPr>
            <p:cNvPr id="12" name="Picture 11"/>
            <p:cNvPicPr>
              <a:picLocks noChangeAspect="1"/>
            </p:cNvPicPr>
            <p:nvPr/>
          </p:nvPicPr>
          <p:blipFill rotWithShape="1">
            <a:blip r:embed="rId4"/>
            <a:srcRect l="12595" t="10940" r="50394" b="3381"/>
            <a:stretch/>
          </p:blipFill>
          <p:spPr>
            <a:xfrm>
              <a:off x="4239399" y="1420852"/>
              <a:ext cx="1786147" cy="2584212"/>
            </a:xfrm>
            <a:prstGeom prst="rect">
              <a:avLst/>
            </a:prstGeom>
          </p:spPr>
        </p:pic>
        <p:pic>
          <p:nvPicPr>
            <p:cNvPr id="13" name="Picture 12"/>
            <p:cNvPicPr>
              <a:picLocks noChangeAspect="1"/>
            </p:cNvPicPr>
            <p:nvPr/>
          </p:nvPicPr>
          <p:blipFill rotWithShape="1">
            <a:blip r:embed="rId5"/>
            <a:srcRect l="12595" t="11570" r="50394" b="4011"/>
            <a:stretch/>
          </p:blipFill>
          <p:spPr>
            <a:xfrm>
              <a:off x="8236238" y="1410111"/>
              <a:ext cx="1832659" cy="2612513"/>
            </a:xfrm>
            <a:prstGeom prst="rect">
              <a:avLst/>
            </a:prstGeom>
          </p:spPr>
        </p:pic>
        <p:pic>
          <p:nvPicPr>
            <p:cNvPr id="14" name="Picture 13"/>
            <p:cNvPicPr>
              <a:picLocks noChangeAspect="1"/>
            </p:cNvPicPr>
            <p:nvPr/>
          </p:nvPicPr>
          <p:blipFill rotWithShape="1">
            <a:blip r:embed="rId6"/>
            <a:srcRect l="12201" t="13460" r="50394" b="4011"/>
            <a:stretch/>
          </p:blipFill>
          <p:spPr>
            <a:xfrm>
              <a:off x="6190844" y="1420852"/>
              <a:ext cx="1884350" cy="2598419"/>
            </a:xfrm>
            <a:prstGeom prst="rect">
              <a:avLst/>
            </a:prstGeom>
          </p:spPr>
        </p:pic>
        <p:pic>
          <p:nvPicPr>
            <p:cNvPr id="15" name="Picture 14"/>
            <p:cNvPicPr>
              <a:picLocks noChangeAspect="1"/>
            </p:cNvPicPr>
            <p:nvPr/>
          </p:nvPicPr>
          <p:blipFill rotWithShape="1">
            <a:blip r:embed="rId7"/>
            <a:srcRect l="12201" t="10940" r="50394" b="4010"/>
            <a:stretch/>
          </p:blipFill>
          <p:spPr>
            <a:xfrm>
              <a:off x="10224926" y="1420852"/>
              <a:ext cx="1828517" cy="2598419"/>
            </a:xfrm>
            <a:prstGeom prst="rect">
              <a:avLst/>
            </a:prstGeom>
          </p:spPr>
        </p:pic>
      </p:grpSp>
    </p:spTree>
    <p:extLst>
      <p:ext uri="{BB962C8B-B14F-4D97-AF65-F5344CB8AC3E}">
        <p14:creationId xmlns:p14="http://schemas.microsoft.com/office/powerpoint/2010/main" val="19727916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ags/tag2.xml><?xml version="1.0" encoding="utf-8"?>
<p:tagLst xmlns:a="http://schemas.openxmlformats.org/drawingml/2006/main" xmlns:r="http://schemas.openxmlformats.org/officeDocument/2006/relationships" xmlns:p="http://schemas.openxmlformats.org/presentationml/2006/main">
  <p:tag name="SHAPE_LOCKS" val="0"/>
</p:tagLst>
</file>

<file path=ppt/tags/tag3.xml><?xml version="1.0" encoding="utf-8"?>
<p:tagLst xmlns:a="http://schemas.openxmlformats.org/drawingml/2006/main" xmlns:r="http://schemas.openxmlformats.org/officeDocument/2006/relationships" xmlns:p="http://schemas.openxmlformats.org/presentationml/2006/main">
  <p:tag name="SHAPE_LOCKS" val="0"/>
</p:tagLst>
</file>

<file path=ppt/tags/tag4.xml><?xml version="1.0" encoding="utf-8"?>
<p:tagLst xmlns:a="http://schemas.openxmlformats.org/drawingml/2006/main" xmlns:r="http://schemas.openxmlformats.org/officeDocument/2006/relationships" xmlns:p="http://schemas.openxmlformats.org/presentationml/2006/main">
  <p:tag name="SHAPE_LOCKS" val="0"/>
</p:tagLst>
</file>

<file path=ppt/tags/tag5.xml><?xml version="1.0" encoding="utf-8"?>
<p:tagLst xmlns:a="http://schemas.openxmlformats.org/drawingml/2006/main" xmlns:r="http://schemas.openxmlformats.org/officeDocument/2006/relationships" xmlns:p="http://schemas.openxmlformats.org/presentationml/2006/main">
  <p:tag name="SHAPE_LOCKS" val="0"/>
</p:tagLst>
</file>

<file path=ppt/theme/theme1.xml><?xml version="1.0" encoding="utf-8"?>
<a:theme xmlns:a="http://schemas.openxmlformats.org/drawingml/2006/main" name="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7BCB3"/>
        </a:solidFill>
        <a:ln w="9525" cap="flat" cmpd="sng" algn="ctr">
          <a:solidFill>
            <a:srgbClr val="F7BCB3"/>
          </a:solidFill>
          <a:prstDash val="solid"/>
          <a:miter lim="800000"/>
          <a:headEnd type="none" w="med" len="med"/>
          <a:tailEnd type="none" w="med" len="med"/>
        </a:ln>
        <a:effectLst/>
      </a:spPr>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1 DTU Template.potx" id="{DCBB0D47-5BC6-435C-9126-D3D343B0B928}" vid="{2DC669D5-2566-4482-AB47-A5699F5A435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e457b28-7b7f-4c62-b3f8-c8d17b83affe">
      <Terms xmlns="http://schemas.microsoft.com/office/infopath/2007/PartnerControls"/>
    </lcf76f155ced4ddcb4097134ff3c332f>
    <TaxCatchAll xmlns="6e86eb6e-5b9d-4101-bf94-dceb8f51cd4f" xsi:nil="true"/>
  </documentManagement>
</p:properties>
</file>

<file path=customXml/item10.xml><?xml version="1.0" encoding="utf-8"?>
<TemplafySlideTemplateConfiguration><![CDATA[{"documentContentValidatorConfiguration":{"enableDocumentContentValidator":false,"documentContentValidatorVersion":0},"elementsMetadata":[],"slideId":"636957682060955772","enableDocumentContentUpdater":true,"version":"1.2"}]]></TemplafySlideTemplateConfiguration>
</file>

<file path=customXml/item11.xml><?xml version="1.0" encoding="utf-8"?>
<TemplafySlideFormConfiguration><![CDATA[{"formFields":[],"formDataEntries":[]}]]></TemplafySlideFormConfiguration>
</file>

<file path=customXml/item2.xml><?xml version="1.0" encoding="utf-8"?>
<TemplafyTemplateConfiguration><![CDATA[{"elementsMetadata":[{"type":"shape","id":"c8c21bc1-ff7f-4069-8e33-0b538aac7509","elementConfiguration":{"binding":"UserProfile.Offices.Workarea_{{DocumentLanguage}}","disableUpdates":false,"type":"text"}},{"type":"shape","id":"a58a0872-f903-4216-b255-abbe61f9d1ce","elementConfiguration":{"format":"{{DateFormats.GeneralDate}}","binding":"Form.Date","disableUpdates":false,"type":"date"}},{"type":"shape","id":"30248c93-845c-4d38-8a34-579ec8ab0e72","elementConfiguration":{"binding":"Form.PresentationTitle","disableUpdates":false,"type":"text"}}],"transformationConfigurations":[{"language":"{{DocumentLanguage}}","disableUpdates":false,"type":"proofingLanguage"}],"templateName":"","templateDescription":"","enableDocumentContentUpdater":true,"version":"1.2"}]]></TemplafyTemplateConfiguratio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kument" ma:contentTypeID="0x010100C8D3EEC38E54F447AC9CBAE3DFA7913F" ma:contentTypeVersion="16" ma:contentTypeDescription="Opret et nyt dokument." ma:contentTypeScope="" ma:versionID="3b514ca8b5b09ca134cac50c3967c9f9">
  <xsd:schema xmlns:xsd="http://www.w3.org/2001/XMLSchema" xmlns:xs="http://www.w3.org/2001/XMLSchema" xmlns:p="http://schemas.microsoft.com/office/2006/metadata/properties" xmlns:ns2="5e457b28-7b7f-4c62-b3f8-c8d17b83affe" xmlns:ns3="6e86eb6e-5b9d-4101-bf94-dceb8f51cd4f" targetNamespace="http://schemas.microsoft.com/office/2006/metadata/properties" ma:root="true" ma:fieldsID="29fcdb50a8a75d533dda872290cfcdf4" ns2:_="" ns3:_="">
    <xsd:import namespace="5e457b28-7b7f-4c62-b3f8-c8d17b83affe"/>
    <xsd:import namespace="6e86eb6e-5b9d-4101-bf94-dceb8f51cd4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457b28-7b7f-4c62-b3f8-c8d17b83a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b18a4855-1536-404a-a533-a2d0ba524c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e86eb6e-5b9d-4101-bf94-dceb8f51cd4f"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dafe9539-5ebf-419a-8eec-5159bafc648f}" ma:internalName="TaxCatchAll" ma:showField="CatchAllData" ma:web="6e86eb6e-5b9d-4101-bf94-dceb8f51cd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TemplafyFormConfiguration><![CDATA[{"formFields":[{"required":false,"helpTexts":{"prefix":"","postfix":""},"spacing":{},"type":"datePicker","name":"Date","label":"Date","fullyQualifiedName":"Date"},{"required":false,"placeholder":"","lines":0,"helpTexts":{"prefix":"","postfix":""},"spacing":{},"type":"textBox","name":"PresentationTitle","label":"Presentation title","fullyQualifiedName":"PresentationTitle"}],"formDataEntries":[{"name":"Date","value":"+mdu/xvmu9i7PxVmUH1UGQ=="},{"name":"PresentationTitle","value":"q8JtCoVCfFrP74cca952G4o7LXjj5rheIp/q5mXMxdpR63JnXZzThdmEM70q0AhY"}]}]]></TemplafyFormConfiguration>
</file>

<file path=customXml/item6.xml><?xml version="1.0" encoding="utf-8"?>
<TemplafySlideTemplateConfiguration><![CDATA[{"documentContentValidatorConfiguration":{"enableDocumentContentValidator":false,"documentContentValidatorVersion":0},"elementsMetadata":[],"slideId":"636957682060799291","enableDocumentContentUpdater":true,"version":"1.2"}]]></TemplafySlideTemplateConfiguration>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9.xml><?xml version="1.0" encoding="utf-8"?>
<TemplafySlideTemplateConfiguration><![CDATA[{"documentContentValidatorConfiguration":{"enableDocumentContentValidator":false,"documentContentValidatorVersion":0},"elementsMetadata":[],"slideId":"636957682060955771","enableDocumentContentUpdater":true,"version":"1.2"}]]></TemplafySlideTemplateConfiguration>
</file>

<file path=customXml/itemProps1.xml><?xml version="1.0" encoding="utf-8"?>
<ds:datastoreItem xmlns:ds="http://schemas.openxmlformats.org/officeDocument/2006/customXml" ds:itemID="{137A70C8-61B6-4EAD-925C-4B2B0D9A23D6}">
  <ds:schemaRefs>
    <ds:schemaRef ds:uri="http://schemas.microsoft.com/office/2006/metadata/properties"/>
    <ds:schemaRef ds:uri="http://schemas.microsoft.com/office/infopath/2007/PartnerControls"/>
    <ds:schemaRef ds:uri="5e457b28-7b7f-4c62-b3f8-c8d17b83affe"/>
    <ds:schemaRef ds:uri="6e86eb6e-5b9d-4101-bf94-dceb8f51cd4f"/>
  </ds:schemaRefs>
</ds:datastoreItem>
</file>

<file path=customXml/itemProps10.xml><?xml version="1.0" encoding="utf-8"?>
<ds:datastoreItem xmlns:ds="http://schemas.openxmlformats.org/officeDocument/2006/customXml" ds:itemID="{9347DB0D-FAED-408E-B0EA-0F68CA54F580}">
  <ds:schemaRefs/>
</ds:datastoreItem>
</file>

<file path=customXml/itemProps11.xml><?xml version="1.0" encoding="utf-8"?>
<ds:datastoreItem xmlns:ds="http://schemas.openxmlformats.org/officeDocument/2006/customXml" ds:itemID="{F4DB1129-78D6-4B94-AF52-89B7E3479A9B}">
  <ds:schemaRefs/>
</ds:datastoreItem>
</file>

<file path=customXml/itemProps2.xml><?xml version="1.0" encoding="utf-8"?>
<ds:datastoreItem xmlns:ds="http://schemas.openxmlformats.org/officeDocument/2006/customXml" ds:itemID="{1334258C-C3E7-4029-A615-C886A240FB15}">
  <ds:schemaRefs/>
</ds:datastoreItem>
</file>

<file path=customXml/itemProps3.xml><?xml version="1.0" encoding="utf-8"?>
<ds:datastoreItem xmlns:ds="http://schemas.openxmlformats.org/officeDocument/2006/customXml" ds:itemID="{113C1B07-F25D-44DD-A384-D091F107CDA1}">
  <ds:schemaRefs>
    <ds:schemaRef ds:uri="http://schemas.microsoft.com/sharepoint/v3/contenttype/forms"/>
  </ds:schemaRefs>
</ds:datastoreItem>
</file>

<file path=customXml/itemProps4.xml><?xml version="1.0" encoding="utf-8"?>
<ds:datastoreItem xmlns:ds="http://schemas.openxmlformats.org/officeDocument/2006/customXml" ds:itemID="{E4832140-70D7-43C6-A498-2D640AC11F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457b28-7b7f-4c62-b3f8-c8d17b83affe"/>
    <ds:schemaRef ds:uri="6e86eb6e-5b9d-4101-bf94-dceb8f51cd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1F9C9D9D-24CE-48D3-AAB2-3D5778EA596A}">
  <ds:schemaRefs/>
</ds:datastoreItem>
</file>

<file path=customXml/itemProps6.xml><?xml version="1.0" encoding="utf-8"?>
<ds:datastoreItem xmlns:ds="http://schemas.openxmlformats.org/officeDocument/2006/customXml" ds:itemID="{F81D5025-9F05-4B73-A76B-523B53C1F70D}">
  <ds:schemaRefs/>
</ds:datastoreItem>
</file>

<file path=customXml/itemProps7.xml><?xml version="1.0" encoding="utf-8"?>
<ds:datastoreItem xmlns:ds="http://schemas.openxmlformats.org/officeDocument/2006/customXml" ds:itemID="{C17F6A70-7A5D-468C-BD9D-B4C8C59DD548}">
  <ds:schemaRefs/>
</ds:datastoreItem>
</file>

<file path=customXml/itemProps8.xml><?xml version="1.0" encoding="utf-8"?>
<ds:datastoreItem xmlns:ds="http://schemas.openxmlformats.org/officeDocument/2006/customXml" ds:itemID="{72B82E80-681E-41FC-8EFC-B5626E6770BE}">
  <ds:schemaRefs/>
</ds:datastoreItem>
</file>

<file path=customXml/itemProps9.xml><?xml version="1.0" encoding="utf-8"?>
<ds:datastoreItem xmlns:ds="http://schemas.openxmlformats.org/officeDocument/2006/customXml" ds:itemID="{B2C7F2AD-AA54-4F76-86FA-8A8F80F0CC4F}">
  <ds:schemaRefs/>
</ds:datastoreItem>
</file>

<file path=docProps/app.xml><?xml version="1.0" encoding="utf-8"?>
<Properties xmlns="http://schemas.openxmlformats.org/officeDocument/2006/extended-properties" xmlns:vt="http://schemas.openxmlformats.org/officeDocument/2006/docPropsVTypes">
  <Template>1 DTU Template</Template>
  <TotalTime>9586</TotalTime>
  <Words>110</Words>
  <Application>Microsoft Office PowerPoint</Application>
  <PresentationFormat>Brugerdefineret</PresentationFormat>
  <Paragraphs>34</Paragraphs>
  <Slides>14</Slides>
  <Notes>2</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14</vt:i4>
      </vt:variant>
    </vt:vector>
  </HeadingPairs>
  <TitlesOfParts>
    <vt:vector size="18" baseType="lpstr">
      <vt:lpstr>Arial</vt:lpstr>
      <vt:lpstr>Neo Sans Pro</vt:lpstr>
      <vt:lpstr>Verdana</vt:lpstr>
      <vt:lpstr>Blank</vt:lpstr>
      <vt:lpstr>PowerPoint-præsentation</vt:lpstr>
      <vt:lpstr>Universal Design at DTU by Dagny Valgeirsdottir, Assistant Professor</vt:lpstr>
      <vt:lpstr>PowerPoint-præsentation</vt:lpstr>
      <vt:lpstr>PowerPoint-præsentation</vt:lpstr>
      <vt:lpstr>Goal to ingrain inclusion into the DNA of DTU</vt:lpstr>
      <vt:lpstr>Inputs to Courses – Events – Startup programs</vt:lpstr>
      <vt:lpstr>Playbook</vt:lpstr>
      <vt:lpstr>PowerPoint-præsentation</vt:lpstr>
      <vt:lpstr>PowerPoint-præsentation</vt:lpstr>
      <vt:lpstr>PowerPoint-præsentation</vt:lpstr>
      <vt:lpstr>PowerPoint-præsentation</vt:lpstr>
      <vt:lpstr>PowerPoint-præsentation</vt:lpstr>
      <vt:lpstr>Thank you for your attention!</vt:lpstr>
      <vt:lpstr>PowerPoint-præsentation</vt:lpstr>
    </vt:vector>
  </TitlesOfParts>
  <Company>DTU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DTU</dc:creator>
  <cp:lastModifiedBy>Imaan Hassan</cp:lastModifiedBy>
  <cp:revision>93</cp:revision>
  <dcterms:created xsi:type="dcterms:W3CDTF">2017-07-31T08:31:56Z</dcterms:created>
  <dcterms:modified xsi:type="dcterms:W3CDTF">2023-02-28T12:11:00Z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dIsCodeFreeTemplate">
    <vt:lpwstr>True</vt:lpwstr>
  </property>
  <property fmtid="{D5CDD505-2E9C-101B-9397-08002B2CF9AE}" pid="3" name="TemplafyTenantId">
    <vt:lpwstr>dtu</vt:lpwstr>
  </property>
  <property fmtid="{D5CDD505-2E9C-101B-9397-08002B2CF9AE}" pid="4" name="TemplafyTemplateId">
    <vt:lpwstr>636806498814366477</vt:lpwstr>
  </property>
  <property fmtid="{D5CDD505-2E9C-101B-9397-08002B2CF9AE}" pid="5" name="TemplafyUserProfileId">
    <vt:lpwstr>637782774565223956</vt:lpwstr>
  </property>
  <property fmtid="{D5CDD505-2E9C-101B-9397-08002B2CF9AE}" pid="6" name="TemplafyLanguageCode">
    <vt:lpwstr>da-DK</vt:lpwstr>
  </property>
  <property fmtid="{D5CDD505-2E9C-101B-9397-08002B2CF9AE}" pid="7" name="ContentTypeId">
    <vt:lpwstr>0x010100C8D3EEC38E54F447AC9CBAE3DFA7913F</vt:lpwstr>
  </property>
  <property fmtid="{D5CDD505-2E9C-101B-9397-08002B2CF9AE}" pid="8" name="MediaServiceImageTags">
    <vt:lpwstr/>
  </property>
</Properties>
</file>