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fntdata" ContentType="application/x-fontdata"/>
  <Default Extension="xml" ContentType="application/xml"/>
  <Default Extension="xlsx" ContentType="application/vnd.openxmlformats-officedocument.spreadsheetml.sheet"/>
  <Default Extension="jpg" ContentType="image/jpeg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4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  <p:sldMasterId id="2147483702" r:id="rId2"/>
    <p:sldMasterId id="2147483794" r:id="rId3"/>
  </p:sldMasterIdLst>
  <p:notesMasterIdLst>
    <p:notesMasterId r:id="rId8"/>
  </p:notesMasterIdLst>
  <p:sldIdLst>
    <p:sldId id="278" r:id="rId4"/>
    <p:sldId id="263" r:id="rId5"/>
    <p:sldId id="2819" r:id="rId6"/>
    <p:sldId id="2817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Garamond" panose="02020404030301010803" pitchFamily="18" charset="0"/>
      <p:regular r:id="rId13"/>
      <p:bold r:id="rId14"/>
      <p:italic r:id="rId15"/>
      <p:boldItalic r:id="rId16"/>
    </p:embeddedFont>
    <p:embeddedFont>
      <p:font typeface="Helvetica Neue" panose="02000503000000020004" pitchFamily="2" charset="0"/>
      <p:regular r:id="rId17"/>
      <p:bold r:id="rId18"/>
      <p:italic r:id="rId19"/>
      <p:boldItalic r:id="rId20"/>
    </p:embeddedFont>
    <p:embeddedFont>
      <p:font typeface="Helvetica Neue Light" panose="02000403000000020004" pitchFamily="2" charset="0"/>
      <p:regular r:id="rId21"/>
      <p:bold r:id="rId22"/>
      <p:italic r:id="rId23"/>
      <p:boldItalic r:id="rId24"/>
    </p:embeddedFont>
    <p:embeddedFont>
      <p:font typeface="Noto Sans" panose="020B0502040504020204" pitchFamily="34" charset="0"/>
      <p:regular r:id="rId25"/>
      <p:bold r:id="rId26"/>
      <p:italic r:id="rId27"/>
      <p:boldItalic r:id="rId28"/>
    </p:embeddedFont>
    <p:embeddedFont>
      <p:font typeface="Source Sans Pro" panose="020B0503030403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7" roundtripDataSignature="AMtx7mhx2xfnC/Ig1fjgiP6z1Me38msr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C27091-83EF-429A-A8BA-917FB11035A7}">
  <a:tblStyle styleId="{C1C27091-83EF-429A-A8BA-917FB11035A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E7E7"/>
          </a:solidFill>
        </a:fill>
      </a:tcStyle>
    </a:wholeTbl>
    <a:band1H>
      <a:tcTxStyle/>
      <a:tcStyle>
        <a:tcBdr/>
        <a:fill>
          <a:solidFill>
            <a:srgbClr val="DDCC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DCC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6"/>
    <p:restoredTop sz="94694"/>
  </p:normalViewPr>
  <p:slideViewPr>
    <p:cSldViewPr snapToGrid="0">
      <p:cViewPr varScale="1">
        <p:scale>
          <a:sx n="121" d="100"/>
          <a:sy n="121" d="100"/>
        </p:scale>
        <p:origin x="49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21" Type="http://schemas.openxmlformats.org/officeDocument/2006/relationships/font" Target="fonts/font13.fntdata"/><Relationship Id="rId68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67" Type="http://customschemas.google.com/relationships/presentationmetadata" Target="metadata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font" Target="fonts/font21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font" Target="fonts/font24.fntdata"/><Relationship Id="rId5" Type="http://schemas.openxmlformats.org/officeDocument/2006/relationships/slide" Target="slides/slide2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font" Target="fonts/font23.fntdata"/><Relationship Id="rId73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font" Target="fonts/font22.fntdata"/><Relationship Id="rId69" Type="http://schemas.openxmlformats.org/officeDocument/2006/relationships/viewProps" Target="viewProps.xml"/><Relationship Id="rId8" Type="http://schemas.openxmlformats.org/officeDocument/2006/relationships/notesMaster" Target="notesMasters/notesMaster1.xml"/><Relationship Id="rId72" Type="http://schemas.openxmlformats.org/officeDocument/2006/relationships/customXml" Target="../customXml/item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rgbClr val="45A4D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SUPPORT FOR NATO</a:t>
            </a:r>
          </a:p>
        </c:rich>
      </c:tx>
      <c:layout>
        <c:manualLayout>
          <c:xMode val="edge"/>
          <c:yMode val="edge"/>
          <c:x val="0.25240621457855267"/>
          <c:y val="0.896595821016404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DK"/>
        </a:p>
      </c:txPr>
    </c:title>
    <c:autoTitleDeleted val="0"/>
    <c:plotArea>
      <c:layout>
        <c:manualLayout>
          <c:layoutTarget val="inner"/>
          <c:xMode val="edge"/>
          <c:yMode val="edge"/>
          <c:x val="0.21010894290238874"/>
          <c:y val="4.9549722895011521E-2"/>
          <c:w val="0.57978211419522241"/>
          <c:h val="0.754958198915261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08-CE44-AD06-0C0FFE6D29BF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08-CE44-AD06-0C0FFE6D29BF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08-CE44-AD06-0C0FFE6D29BF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E08-CE44-AD06-0C0FFE6D29BF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56</c:v>
                </c:pt>
                <c:pt idx="3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E08-CE44-AD06-0C0FFE6D29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pPr>
            <a:r>
              <a:rPr lang="en-US" sz="1800" dirty="0">
                <a:solidFill>
                  <a:srgbClr val="45A4D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FAMILIARITY</a:t>
            </a:r>
          </a:p>
        </c:rich>
      </c:tx>
      <c:layout>
        <c:manualLayout>
          <c:xMode val="edge"/>
          <c:yMode val="edge"/>
          <c:x val="0.33415329412937306"/>
          <c:y val="0.901446141614497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defRPr>
          </a:pPr>
          <a:endParaRPr lang="en-DK"/>
        </a:p>
      </c:txPr>
    </c:title>
    <c:autoTitleDeleted val="0"/>
    <c:plotArea>
      <c:layout>
        <c:manualLayout>
          <c:layoutTarget val="inner"/>
          <c:xMode val="edge"/>
          <c:yMode val="edge"/>
          <c:x val="0.18849621249875412"/>
          <c:y val="8.6937730859152754E-2"/>
          <c:w val="0.62300757500249182"/>
          <c:h val="0.740126969203781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AB-8D46-82DD-50DBE9752DEB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AB-8D46-82DD-50DBE9752DEB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AB-8D46-82DD-50DBE9752DEB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1AB-8D46-82DD-50DBE9752DEB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48</c:v>
                </c:pt>
                <c:pt idx="3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1AB-8D46-82DD-50DBE9752D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7" name="Google Shape;1547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on Program Creation, APM, </a:t>
            </a:r>
            <a:endParaRPr/>
          </a:p>
        </p:txBody>
      </p:sp>
      <p:sp>
        <p:nvSpPr>
          <p:cNvPr id="1548" name="Google Shape;1548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2" name="Google Shape;138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 err="1"/>
              <a:t>What</a:t>
            </a:r>
            <a:r>
              <a:rPr lang="da-DK" dirty="0"/>
              <a:t> is missing in the </a:t>
            </a:r>
            <a:r>
              <a:rPr lang="da-DK" dirty="0" err="1"/>
              <a:t>picture</a:t>
            </a:r>
            <a:r>
              <a:rPr lang="da-DK" dirty="0"/>
              <a:t>? </a:t>
            </a:r>
            <a:endParaRPr dirty="0"/>
          </a:p>
        </p:txBody>
      </p:sp>
      <p:sp>
        <p:nvSpPr>
          <p:cNvPr id="1383" name="Google Shape;138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2" name="Google Shape;138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2972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7" name="Google Shape;1547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on Program Creation, APM, </a:t>
            </a:r>
            <a:endParaRPr/>
          </a:p>
        </p:txBody>
      </p:sp>
      <p:sp>
        <p:nvSpPr>
          <p:cNvPr id="1548" name="Google Shape;1548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8548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chart" Target="../charts/chart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7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4" name="Google Shape;804;p7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5" name="Google Shape;805;p72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Slide Option 1">
  <p:cSld name="Section Title Slide Option 1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128"/>
          <p:cNvSpPr txBox="1">
            <a:spLocks noGrp="1"/>
          </p:cNvSpPr>
          <p:nvPr>
            <p:ph type="title"/>
          </p:nvPr>
        </p:nvSpPr>
        <p:spPr>
          <a:xfrm>
            <a:off x="1270000" y="1447801"/>
            <a:ext cx="9550400" cy="827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sz="4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5" name="Google Shape;855;p128"/>
          <p:cNvSpPr txBox="1">
            <a:spLocks noGrp="1"/>
          </p:cNvSpPr>
          <p:nvPr>
            <p:ph type="body" idx="1"/>
          </p:nvPr>
        </p:nvSpPr>
        <p:spPr>
          <a:xfrm>
            <a:off x="1270000" y="2418745"/>
            <a:ext cx="9550400" cy="3296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6" name="Google Shape;856;p128"/>
          <p:cNvSpPr txBox="1">
            <a:spLocks noGrp="1"/>
          </p:cNvSpPr>
          <p:nvPr>
            <p:ph type="ftr" idx="11"/>
          </p:nvPr>
        </p:nvSpPr>
        <p:spPr>
          <a:xfrm>
            <a:off x="6725512" y="64009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7" name="Google Shape;857;p128"/>
          <p:cNvSpPr txBox="1">
            <a:spLocks noGrp="1"/>
          </p:cNvSpPr>
          <p:nvPr>
            <p:ph type="sldNum" idx="12"/>
          </p:nvPr>
        </p:nvSpPr>
        <p:spPr>
          <a:xfrm>
            <a:off x="10840313" y="6400956"/>
            <a:ext cx="8164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8" name="Google Shape;858;p128"/>
          <p:cNvSpPr txBox="1">
            <a:spLocks noGrp="1"/>
          </p:cNvSpPr>
          <p:nvPr>
            <p:ph type="body" idx="2"/>
          </p:nvPr>
        </p:nvSpPr>
        <p:spPr>
          <a:xfrm>
            <a:off x="1270000" y="260434"/>
            <a:ext cx="4624917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Title and Content" type="tx">
  <p:cSld name="TITLE_AND_BODY">
    <p:bg>
      <p:bgPr>
        <a:solidFill>
          <a:srgbClr val="FFFFFF"/>
        </a:solidFill>
        <a:effectLst/>
      </p:bgPr>
    </p:bg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52"/>
          <p:cNvSpPr/>
          <p:nvPr/>
        </p:nvSpPr>
        <p:spPr>
          <a:xfrm>
            <a:off x="0" y="1"/>
            <a:ext cx="12192000" cy="1173479"/>
          </a:xfrm>
          <a:prstGeom prst="rect">
            <a:avLst/>
          </a:prstGeom>
          <a:solidFill>
            <a:srgbClr val="27285C"/>
          </a:solidFill>
          <a:ln>
            <a:noFill/>
          </a:ln>
        </p:spPr>
        <p:txBody>
          <a:bodyPr spcFirstLastPara="1" wrap="square" lIns="34275" tIns="45700" rIns="3427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" name="Google Shape;871;p52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17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E"/>
              </a:buClr>
              <a:buSzPts val="2400"/>
              <a:buFont typeface="Helvetica Neue"/>
              <a:buNone/>
              <a:defRPr>
                <a:solidFill>
                  <a:srgbClr val="FFFFF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2" name="Google Shape;872;p52"/>
          <p:cNvSpPr txBox="1">
            <a:spLocks noGrp="1"/>
          </p:cNvSpPr>
          <p:nvPr>
            <p:ph type="body" idx="1"/>
          </p:nvPr>
        </p:nvSpPr>
        <p:spPr>
          <a:xfrm>
            <a:off x="609600" y="2174875"/>
            <a:ext cx="109728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04800" algn="l">
              <a:lnSpc>
                <a:spcPct val="14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1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04800" algn="l">
              <a:lnSpc>
                <a:spcPct val="14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1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04800" algn="l">
              <a:lnSpc>
                <a:spcPct val="14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1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04800" algn="l">
              <a:lnSpc>
                <a:spcPct val="14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1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3" name="Google Shape;873;p52"/>
          <p:cNvSpPr txBox="1">
            <a:spLocks noGrp="1"/>
          </p:cNvSpPr>
          <p:nvPr>
            <p:ph type="body" idx="2"/>
          </p:nvPr>
        </p:nvSpPr>
        <p:spPr>
          <a:xfrm>
            <a:off x="609600" y="1461841"/>
            <a:ext cx="10972800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4" name="Google Shape;874;p52"/>
          <p:cNvSpPr txBox="1">
            <a:spLocks noGrp="1"/>
          </p:cNvSpPr>
          <p:nvPr>
            <p:ph type="sldNum" idx="12"/>
          </p:nvPr>
        </p:nvSpPr>
        <p:spPr>
          <a:xfrm>
            <a:off x="11255196" y="6416994"/>
            <a:ext cx="327205" cy="24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solidFill>
          <a:schemeClr val="lt1"/>
        </a:solidFill>
        <a:effectLst/>
      </p:bgPr>
    </p:bg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63"/>
          <p:cNvSpPr/>
          <p:nvPr/>
        </p:nvSpPr>
        <p:spPr>
          <a:xfrm>
            <a:off x="0" y="0"/>
            <a:ext cx="12192000" cy="117347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63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17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E"/>
              </a:buClr>
              <a:buSzPts val="2400"/>
              <a:buFont typeface="Helvetica Neue"/>
              <a:buNone/>
              <a:defRPr>
                <a:solidFill>
                  <a:srgbClr val="FFFFF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4" name="Google Shape;894;p63"/>
          <p:cNvSpPr>
            <a:spLocks noGrp="1"/>
          </p:cNvSpPr>
          <p:nvPr>
            <p:ph type="pic" idx="2"/>
          </p:nvPr>
        </p:nvSpPr>
        <p:spPr>
          <a:xfrm>
            <a:off x="609600" y="1526974"/>
            <a:ext cx="10972800" cy="3295650"/>
          </a:xfrm>
          <a:prstGeom prst="rect">
            <a:avLst/>
          </a:prstGeom>
          <a:noFill/>
          <a:ln>
            <a:noFill/>
          </a:ln>
        </p:spPr>
      </p:sp>
      <p:sp>
        <p:nvSpPr>
          <p:cNvPr id="895" name="Google Shape;895;p63"/>
          <p:cNvSpPr/>
          <p:nvPr/>
        </p:nvSpPr>
        <p:spPr>
          <a:xfrm>
            <a:off x="0" y="6078071"/>
            <a:ext cx="12192000" cy="779928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6" name="Google Shape;896;p63" descr="Logo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" y="6259606"/>
            <a:ext cx="1125071" cy="423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dias">
  <p:cSld name="Titeldias"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66"/>
          <p:cNvSpPr/>
          <p:nvPr/>
        </p:nvSpPr>
        <p:spPr>
          <a:xfrm>
            <a:off x="-6350" y="1801"/>
            <a:ext cx="12192000" cy="6858001"/>
          </a:xfrm>
          <a:prstGeom prst="rect">
            <a:avLst/>
          </a:prstGeom>
          <a:gradFill>
            <a:gsLst>
              <a:gs pos="0">
                <a:srgbClr val="102970"/>
              </a:gs>
              <a:gs pos="50000">
                <a:srgbClr val="0D215A"/>
              </a:gs>
              <a:gs pos="100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" name="Google Shape;906;p66"/>
          <p:cNvSpPr txBox="1">
            <a:spLocks noGrp="1"/>
          </p:cNvSpPr>
          <p:nvPr>
            <p:ph type="title"/>
          </p:nvPr>
        </p:nvSpPr>
        <p:spPr>
          <a:xfrm>
            <a:off x="1318685" y="2653040"/>
            <a:ext cx="9545795" cy="155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Helvetica Neue"/>
              <a:buNone/>
              <a:defRPr sz="53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7" name="Google Shape;907;p66"/>
          <p:cNvSpPr txBox="1"/>
          <p:nvPr/>
        </p:nvSpPr>
        <p:spPr>
          <a:xfrm>
            <a:off x="-2160916" y="2696385"/>
            <a:ext cx="2013174" cy="40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Ændr 2. linje i overskriften </a:t>
            </a:r>
            <a:br>
              <a:rPr lang="en-US" sz="13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3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til AU Passata Light</a:t>
            </a:r>
            <a:endParaRPr/>
          </a:p>
        </p:txBody>
      </p:sp>
      <p:sp>
        <p:nvSpPr>
          <p:cNvPr id="908" name="Google Shape;908;p66"/>
          <p:cNvSpPr/>
          <p:nvPr/>
        </p:nvSpPr>
        <p:spPr>
          <a:xfrm>
            <a:off x="3791999" y="6110399"/>
            <a:ext cx="2011200" cy="42240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p66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8B8B9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8B8B9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8B8B9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8B8B9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8B8B9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8B8B9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8B8B9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8B8B9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8B8B9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accent3"/>
        </a:solidFill>
        <a:effectLst/>
      </p:bgPr>
    </p:bg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" name="Google Shape;911;p1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474"/>
            <a:ext cx="13898880" cy="6949440"/>
          </a:xfrm>
          <a:prstGeom prst="rect">
            <a:avLst/>
          </a:prstGeom>
          <a:noFill/>
          <a:ln>
            <a:noFill/>
          </a:ln>
        </p:spPr>
      </p:pic>
      <p:sp>
        <p:nvSpPr>
          <p:cNvPr id="912" name="Google Shape;912;p114"/>
          <p:cNvSpPr/>
          <p:nvPr/>
        </p:nvSpPr>
        <p:spPr>
          <a:xfrm>
            <a:off x="0" y="0"/>
            <a:ext cx="3097232" cy="6952914"/>
          </a:xfrm>
          <a:prstGeom prst="rect">
            <a:avLst/>
          </a:prstGeom>
          <a:solidFill>
            <a:schemeClr val="dk1">
              <a:alpha val="74901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3" name="Google Shape;913;p114" descr="Logo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382" y="3085137"/>
            <a:ext cx="1522468" cy="573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Title Slide">
  <p:cSld name="4_Title Slide">
    <p:bg>
      <p:bgPr>
        <a:solidFill>
          <a:schemeClr val="lt2"/>
        </a:solidFill>
        <a:effectLst/>
      </p:bgPr>
    </p:bg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15"/>
          <p:cNvSpPr txBox="1">
            <a:spLocks noGrp="1"/>
          </p:cNvSpPr>
          <p:nvPr>
            <p:ph type="ctrTitle"/>
          </p:nvPr>
        </p:nvSpPr>
        <p:spPr>
          <a:xfrm>
            <a:off x="3390743" y="115615"/>
            <a:ext cx="8633093" cy="100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6" name="Google Shape;916;p115"/>
          <p:cNvSpPr/>
          <p:nvPr/>
        </p:nvSpPr>
        <p:spPr>
          <a:xfrm>
            <a:off x="1" y="0"/>
            <a:ext cx="2811331" cy="685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7" name="Google Shape;917;p115" descr="Logo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4432" y="3091861"/>
            <a:ext cx="1522468" cy="573554"/>
          </a:xfrm>
          <a:prstGeom prst="rect">
            <a:avLst/>
          </a:prstGeom>
          <a:noFill/>
          <a:ln>
            <a:noFill/>
          </a:ln>
        </p:spPr>
      </p:pic>
      <p:sp>
        <p:nvSpPr>
          <p:cNvPr id="918" name="Google Shape;918;p115"/>
          <p:cNvSpPr txBox="1">
            <a:spLocks noGrp="1"/>
          </p:cNvSpPr>
          <p:nvPr>
            <p:ph type="subTitle" idx="1"/>
          </p:nvPr>
        </p:nvSpPr>
        <p:spPr>
          <a:xfrm>
            <a:off x="3390743" y="1282265"/>
            <a:ext cx="8633093" cy="4505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8B8B9A"/>
              </a:buClr>
              <a:buSzPts val="1800"/>
              <a:buNone/>
              <a:defRPr>
                <a:solidFill>
                  <a:srgbClr val="8B8B9A"/>
                </a:solidFill>
              </a:defRPr>
            </a:lvl2pPr>
            <a:lvl3pPr lvl="2" algn="ctr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8B8B9A"/>
              </a:buClr>
              <a:buSzPts val="1800"/>
              <a:buNone/>
              <a:defRPr>
                <a:solidFill>
                  <a:srgbClr val="8B8B9A"/>
                </a:solidFill>
              </a:defRPr>
            </a:lvl3pPr>
            <a:lvl4pPr lvl="3" algn="ctr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8B8B9A"/>
              </a:buClr>
              <a:buSzPts val="1800"/>
              <a:buNone/>
              <a:defRPr>
                <a:solidFill>
                  <a:srgbClr val="8B8B9A"/>
                </a:solidFill>
              </a:defRPr>
            </a:lvl4pPr>
            <a:lvl5pPr lvl="4" algn="ctr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8B8B9A"/>
              </a:buClr>
              <a:buSzPts val="1800"/>
              <a:buNone/>
              <a:defRPr>
                <a:solidFill>
                  <a:srgbClr val="8B8B9A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B8B9A"/>
              </a:buClr>
              <a:buSzPts val="2000"/>
              <a:buNone/>
              <a:defRPr>
                <a:solidFill>
                  <a:srgbClr val="8B8B9A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B8B9A"/>
              </a:buClr>
              <a:buSzPts val="2000"/>
              <a:buNone/>
              <a:defRPr>
                <a:solidFill>
                  <a:srgbClr val="8B8B9A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B8B9A"/>
              </a:buClr>
              <a:buSzPts val="2000"/>
              <a:buNone/>
              <a:defRPr>
                <a:solidFill>
                  <a:srgbClr val="8B8B9A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B8B9A"/>
              </a:buClr>
              <a:buSzPts val="2000"/>
              <a:buNone/>
              <a:defRPr>
                <a:solidFill>
                  <a:srgbClr val="8B8B9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solidFill>
          <a:schemeClr val="accent3"/>
        </a:solidFill>
        <a:effectLst/>
      </p:bgPr>
    </p:bg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16"/>
          <p:cNvSpPr/>
          <p:nvPr/>
        </p:nvSpPr>
        <p:spPr>
          <a:xfrm>
            <a:off x="0" y="0"/>
            <a:ext cx="5994400" cy="685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116"/>
          <p:cNvSpPr txBox="1">
            <a:spLocks noGrp="1"/>
          </p:cNvSpPr>
          <p:nvPr>
            <p:ph type="title"/>
          </p:nvPr>
        </p:nvSpPr>
        <p:spPr>
          <a:xfrm>
            <a:off x="534580" y="772143"/>
            <a:ext cx="492040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Helvetica Neue"/>
              <a:buNone/>
              <a:defRPr sz="2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2" name="Google Shape;922;p116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3" name="Google Shape;923;p116"/>
          <p:cNvSpPr>
            <a:spLocks noGrp="1"/>
          </p:cNvSpPr>
          <p:nvPr>
            <p:ph type="pic" idx="2"/>
          </p:nvPr>
        </p:nvSpPr>
        <p:spPr>
          <a:xfrm>
            <a:off x="6607280" y="1191929"/>
            <a:ext cx="5081161" cy="4525963"/>
          </a:xfrm>
          <a:prstGeom prst="rect">
            <a:avLst/>
          </a:prstGeom>
          <a:noFill/>
          <a:ln>
            <a:noFill/>
          </a:ln>
        </p:spPr>
      </p:sp>
      <p:sp>
        <p:nvSpPr>
          <p:cNvPr id="924" name="Google Shape;924;p116"/>
          <p:cNvSpPr txBox="1">
            <a:spLocks noGrp="1"/>
          </p:cNvSpPr>
          <p:nvPr>
            <p:ph type="body" idx="1"/>
          </p:nvPr>
        </p:nvSpPr>
        <p:spPr>
          <a:xfrm>
            <a:off x="546576" y="2136369"/>
            <a:ext cx="4920405" cy="350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rgbClr val="FFFFFE"/>
              </a:buClr>
              <a:buSzPts val="1600"/>
              <a:buNone/>
              <a:defRPr sz="1600">
                <a:solidFill>
                  <a:srgbClr val="FFFFFE"/>
                </a:solidFill>
              </a:defRPr>
            </a:lvl1pPr>
            <a:lvl2pPr marL="914400" lvl="1" indent="-228600" algn="ctr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rgbClr val="FFFFFE"/>
              </a:buClr>
              <a:buSzPts val="1600"/>
              <a:buNone/>
              <a:defRPr sz="1600">
                <a:solidFill>
                  <a:srgbClr val="FFFFFE"/>
                </a:solidFill>
              </a:defRPr>
            </a:lvl2pPr>
            <a:lvl3pPr marL="1371600" lvl="2" indent="-228600" algn="ctr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rgbClr val="FFFFFE"/>
              </a:buClr>
              <a:buSzPts val="1600"/>
              <a:buNone/>
              <a:defRPr sz="1600">
                <a:solidFill>
                  <a:srgbClr val="FFFFFE"/>
                </a:solidFill>
              </a:defRPr>
            </a:lvl3pPr>
            <a:lvl4pPr marL="1828800" lvl="3" indent="-228600" algn="ctr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rgbClr val="FFFFFE"/>
              </a:buClr>
              <a:buSzPts val="1600"/>
              <a:buNone/>
              <a:defRPr sz="1600">
                <a:solidFill>
                  <a:srgbClr val="FFFFFE"/>
                </a:solidFill>
              </a:defRPr>
            </a:lvl4pPr>
            <a:lvl5pPr marL="2286000" lvl="4" indent="-228600" algn="ctr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rgbClr val="FFFFFE"/>
              </a:buClr>
              <a:buSzPts val="1600"/>
              <a:buNone/>
              <a:defRPr sz="1600">
                <a:solidFill>
                  <a:srgbClr val="FFFFFE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pic>
        <p:nvPicPr>
          <p:cNvPr id="925" name="Google Shape;925;p116" descr="Logo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3068" y="6299946"/>
            <a:ext cx="910961" cy="343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chemeClr val="lt1"/>
        </a:solidFill>
        <a:effectLst/>
      </p:bgPr>
    </p:bg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117"/>
          <p:cNvSpPr/>
          <p:nvPr/>
        </p:nvSpPr>
        <p:spPr>
          <a:xfrm>
            <a:off x="0" y="0"/>
            <a:ext cx="12192000" cy="117347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8" name="Google Shape;928;p117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17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E"/>
              </a:buClr>
              <a:buSzPts val="2400"/>
              <a:buFont typeface="Helvetica Neue"/>
              <a:buNone/>
              <a:defRPr>
                <a:solidFill>
                  <a:srgbClr val="FFFFF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9" name="Google Shape;929;p117"/>
          <p:cNvSpPr txBox="1">
            <a:spLocks noGrp="1"/>
          </p:cNvSpPr>
          <p:nvPr>
            <p:ph type="body" idx="1"/>
          </p:nvPr>
        </p:nvSpPr>
        <p:spPr>
          <a:xfrm>
            <a:off x="6108728" y="2174878"/>
            <a:ext cx="5473673" cy="3878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330200" algn="l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0" name="Google Shape;930;p117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1" name="Google Shape;931;p117"/>
          <p:cNvSpPr>
            <a:spLocks noGrp="1"/>
          </p:cNvSpPr>
          <p:nvPr>
            <p:ph type="pic" idx="2"/>
          </p:nvPr>
        </p:nvSpPr>
        <p:spPr>
          <a:xfrm>
            <a:off x="609602" y="1527866"/>
            <a:ext cx="5081161" cy="4525963"/>
          </a:xfrm>
          <a:prstGeom prst="rect">
            <a:avLst/>
          </a:prstGeom>
          <a:noFill/>
          <a:ln>
            <a:noFill/>
          </a:ln>
        </p:spPr>
      </p:sp>
      <p:sp>
        <p:nvSpPr>
          <p:cNvPr id="932" name="Google Shape;932;p117"/>
          <p:cNvSpPr txBox="1">
            <a:spLocks noGrp="1"/>
          </p:cNvSpPr>
          <p:nvPr>
            <p:ph type="body" idx="3"/>
          </p:nvPr>
        </p:nvSpPr>
        <p:spPr>
          <a:xfrm>
            <a:off x="6108729" y="1535113"/>
            <a:ext cx="547367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933" name="Google Shape;933;p117" descr="LogoDar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76080" y="6199432"/>
            <a:ext cx="1112539" cy="426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bg>
      <p:bgPr>
        <a:solidFill>
          <a:schemeClr val="lt1"/>
        </a:solidFill>
        <a:effectLst/>
      </p:bgPr>
    </p:bg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118"/>
          <p:cNvSpPr txBox="1">
            <a:spLocks noGrp="1"/>
          </p:cNvSpPr>
          <p:nvPr>
            <p:ph type="body" idx="1"/>
          </p:nvPr>
        </p:nvSpPr>
        <p:spPr>
          <a:xfrm>
            <a:off x="609602" y="1535113"/>
            <a:ext cx="508218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36" name="Google Shape;936;p118"/>
          <p:cNvSpPr txBox="1">
            <a:spLocks noGrp="1"/>
          </p:cNvSpPr>
          <p:nvPr>
            <p:ph type="body" idx="2"/>
          </p:nvPr>
        </p:nvSpPr>
        <p:spPr>
          <a:xfrm>
            <a:off x="609602" y="2174878"/>
            <a:ext cx="5082185" cy="3878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30200" algn="l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30200" algn="l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37" name="Google Shape;937;p118"/>
          <p:cNvSpPr txBox="1">
            <a:spLocks noGrp="1"/>
          </p:cNvSpPr>
          <p:nvPr>
            <p:ph type="body" idx="3"/>
          </p:nvPr>
        </p:nvSpPr>
        <p:spPr>
          <a:xfrm>
            <a:off x="6108729" y="1535113"/>
            <a:ext cx="547367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38" name="Google Shape;938;p118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9" name="Google Shape;939;p118"/>
          <p:cNvSpPr/>
          <p:nvPr/>
        </p:nvSpPr>
        <p:spPr>
          <a:xfrm>
            <a:off x="0" y="0"/>
            <a:ext cx="12192000" cy="117347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0" name="Google Shape;940;p118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17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E"/>
              </a:buClr>
              <a:buSzPts val="2400"/>
              <a:buFont typeface="Helvetica Neue"/>
              <a:buNone/>
              <a:defRPr>
                <a:solidFill>
                  <a:srgbClr val="FFFFF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1" name="Google Shape;941;p118"/>
          <p:cNvSpPr txBox="1">
            <a:spLocks noGrp="1"/>
          </p:cNvSpPr>
          <p:nvPr>
            <p:ph type="body" idx="4"/>
          </p:nvPr>
        </p:nvSpPr>
        <p:spPr>
          <a:xfrm>
            <a:off x="6108729" y="2174878"/>
            <a:ext cx="5473673" cy="3878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30200" algn="l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30200" algn="l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19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4" name="Google Shape;944;p119"/>
          <p:cNvSpPr/>
          <p:nvPr/>
        </p:nvSpPr>
        <p:spPr>
          <a:xfrm>
            <a:off x="0" y="-136524"/>
            <a:ext cx="12192000" cy="699452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5" name="Google Shape;945;p1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56793" y="1510434"/>
            <a:ext cx="5522007" cy="2581205"/>
          </a:xfrm>
          <a:prstGeom prst="rect">
            <a:avLst/>
          </a:prstGeom>
          <a:noFill/>
          <a:ln>
            <a:noFill/>
          </a:ln>
        </p:spPr>
      </p:pic>
      <p:sp>
        <p:nvSpPr>
          <p:cNvPr id="946" name="Google Shape;946;p119"/>
          <p:cNvSpPr txBox="1"/>
          <p:nvPr/>
        </p:nvSpPr>
        <p:spPr>
          <a:xfrm>
            <a:off x="3362207" y="3645592"/>
            <a:ext cx="6193216" cy="114678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Info: innovation.mit.edu 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Questions? innovation@mit.edu</a:t>
            </a:r>
            <a:endParaRPr sz="2400" b="0" i="0">
              <a:solidFill>
                <a:schemeClr val="accen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chemeClr val="lt1"/>
        </a:solidFill>
        <a:effectLst/>
      </p:bgPr>
    </p:bg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74"/>
          <p:cNvSpPr/>
          <p:nvPr/>
        </p:nvSpPr>
        <p:spPr>
          <a:xfrm>
            <a:off x="0" y="3"/>
            <a:ext cx="12192000" cy="117347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74"/>
          <p:cNvSpPr txBox="1">
            <a:spLocks noGrp="1"/>
          </p:cNvSpPr>
          <p:nvPr>
            <p:ph type="title"/>
          </p:nvPr>
        </p:nvSpPr>
        <p:spPr>
          <a:xfrm>
            <a:off x="609600" y="3"/>
            <a:ext cx="10972800" cy="117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E"/>
              </a:buClr>
              <a:buSzPts val="1350"/>
              <a:buFont typeface="Helvetica Neue"/>
              <a:buNone/>
              <a:defRPr>
                <a:solidFill>
                  <a:srgbClr val="FFFFF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5" name="Google Shape;815;p74"/>
          <p:cNvSpPr txBox="1">
            <a:spLocks noGrp="1"/>
          </p:cNvSpPr>
          <p:nvPr>
            <p:ph type="body" idx="1"/>
          </p:nvPr>
        </p:nvSpPr>
        <p:spPr>
          <a:xfrm>
            <a:off x="609600" y="5028986"/>
            <a:ext cx="10972800" cy="96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Helvetica Neue"/>
              <a:buNone/>
              <a:defRPr sz="1867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14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Font typeface="Helvetica Neue Light"/>
              <a:buNone/>
              <a:defRPr/>
            </a:lvl2pPr>
            <a:lvl3pPr marL="1371600" lvl="2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6" name="Google Shape;816;p74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B8B9A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B8B9A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B8B9A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B8B9A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B8B9A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B8B9A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B8B9A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B8B9A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B8B9A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7" name="Google Shape;817;p74"/>
          <p:cNvSpPr>
            <a:spLocks noGrp="1"/>
          </p:cNvSpPr>
          <p:nvPr>
            <p:ph type="pic" idx="2"/>
          </p:nvPr>
        </p:nvSpPr>
        <p:spPr>
          <a:xfrm>
            <a:off x="609600" y="1526973"/>
            <a:ext cx="10972800" cy="329565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bg>
      <p:bgPr>
        <a:solidFill>
          <a:schemeClr val="accent3"/>
        </a:solidFill>
        <a:effectLst/>
      </p:bgPr>
    </p:bg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120"/>
          <p:cNvSpPr txBox="1">
            <a:spLocks noGrp="1"/>
          </p:cNvSpPr>
          <p:nvPr>
            <p:ph type="ctrTitle"/>
          </p:nvPr>
        </p:nvSpPr>
        <p:spPr>
          <a:xfrm>
            <a:off x="3783133" y="1678370"/>
            <a:ext cx="7799276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9" name="Google Shape;949;p120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B8B9A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B8B9A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B8B9A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B8B9A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B8B9A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B8B9A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B8B9A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B8B9A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B8B9A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0" name="Google Shape;950;p120"/>
          <p:cNvSpPr/>
          <p:nvPr/>
        </p:nvSpPr>
        <p:spPr>
          <a:xfrm>
            <a:off x="0" y="0"/>
            <a:ext cx="3097232" cy="685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1" name="Google Shape;951;p120" descr="Logo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3013" y="3079933"/>
            <a:ext cx="1981830" cy="637302"/>
          </a:xfrm>
          <a:prstGeom prst="rect">
            <a:avLst/>
          </a:prstGeom>
          <a:noFill/>
          <a:ln>
            <a:noFill/>
          </a:ln>
        </p:spPr>
      </p:pic>
      <p:sp>
        <p:nvSpPr>
          <p:cNvPr id="952" name="Google Shape;952;p120"/>
          <p:cNvSpPr txBox="1">
            <a:spLocks noGrp="1"/>
          </p:cNvSpPr>
          <p:nvPr>
            <p:ph type="body" idx="1"/>
          </p:nvPr>
        </p:nvSpPr>
        <p:spPr>
          <a:xfrm>
            <a:off x="3783133" y="4862707"/>
            <a:ext cx="7799276" cy="757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3" name="Google Shape;953;p120"/>
          <p:cNvSpPr txBox="1">
            <a:spLocks noGrp="1"/>
          </p:cNvSpPr>
          <p:nvPr>
            <p:ph type="subTitle" idx="2"/>
          </p:nvPr>
        </p:nvSpPr>
        <p:spPr>
          <a:xfrm>
            <a:off x="3783133" y="3148379"/>
            <a:ext cx="7799276" cy="1097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8B8B9A"/>
              </a:buClr>
              <a:buSzPts val="1800"/>
              <a:buNone/>
              <a:defRPr>
                <a:solidFill>
                  <a:srgbClr val="8B8B9A"/>
                </a:solidFill>
              </a:defRPr>
            </a:lvl2pPr>
            <a:lvl3pPr lvl="2" algn="ctr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8B8B9A"/>
              </a:buClr>
              <a:buSzPts val="1800"/>
              <a:buNone/>
              <a:defRPr>
                <a:solidFill>
                  <a:srgbClr val="8B8B9A"/>
                </a:solidFill>
              </a:defRPr>
            </a:lvl3pPr>
            <a:lvl4pPr lvl="3" algn="ctr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8B8B9A"/>
              </a:buClr>
              <a:buSzPts val="1800"/>
              <a:buNone/>
              <a:defRPr>
                <a:solidFill>
                  <a:srgbClr val="8B8B9A"/>
                </a:solidFill>
              </a:defRPr>
            </a:lvl4pPr>
            <a:lvl5pPr lvl="4" algn="ctr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rgbClr val="8B8B9A"/>
              </a:buClr>
              <a:buSzPts val="1800"/>
              <a:buNone/>
              <a:defRPr>
                <a:solidFill>
                  <a:srgbClr val="8B8B9A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B8B9A"/>
              </a:buClr>
              <a:buSzPts val="2000"/>
              <a:buNone/>
              <a:defRPr>
                <a:solidFill>
                  <a:srgbClr val="8B8B9A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B8B9A"/>
              </a:buClr>
              <a:buSzPts val="2000"/>
              <a:buNone/>
              <a:defRPr>
                <a:solidFill>
                  <a:srgbClr val="8B8B9A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B8B9A"/>
              </a:buClr>
              <a:buSzPts val="2000"/>
              <a:buNone/>
              <a:defRPr>
                <a:solidFill>
                  <a:srgbClr val="8B8B9A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B8B9A"/>
              </a:buClr>
              <a:buSzPts val="2000"/>
              <a:buNone/>
              <a:defRPr>
                <a:solidFill>
                  <a:srgbClr val="8B8B9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B4CBDB-6EF5-4D42-9C27-E1651D0CF968}"/>
              </a:ext>
            </a:extLst>
          </p:cNvPr>
          <p:cNvSpPr/>
          <p:nvPr userDrawn="1"/>
        </p:nvSpPr>
        <p:spPr>
          <a:xfrm>
            <a:off x="1343472" y="44624"/>
            <a:ext cx="5544616" cy="863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69DA8-BCF7-694F-B1AD-16A00BB01A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86588" y="4314695"/>
            <a:ext cx="5761413" cy="1519393"/>
          </a:xfrm>
          <a:noFill/>
          <a:ln w="25400">
            <a:noFill/>
          </a:ln>
          <a:effectLst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800">
                <a:solidFill>
                  <a:srgbClr val="5454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 </a:t>
            </a:r>
            <a:endParaRPr lang="x-non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1A815-0D87-754E-B4CF-9C7CD2796D65}"/>
              </a:ext>
            </a:extLst>
          </p:cNvPr>
          <p:cNvSpPr/>
          <p:nvPr userDrawn="1"/>
        </p:nvSpPr>
        <p:spPr>
          <a:xfrm>
            <a:off x="1499264" y="4483863"/>
            <a:ext cx="45719" cy="1643051"/>
          </a:xfrm>
          <a:prstGeom prst="rect">
            <a:avLst/>
          </a:prstGeom>
          <a:solidFill>
            <a:srgbClr val="AFD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21D610-C921-4645-94DC-BE9CD8D3A5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6988" y="5834087"/>
            <a:ext cx="4981012" cy="412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545454"/>
                </a:solidFill>
              </a:defRPr>
            </a:lvl1pPr>
          </a:lstStyle>
          <a:p>
            <a:pPr lvl="0"/>
            <a:r>
              <a:rPr lang="en-GB" dirty="0"/>
              <a:t>Add Division/Unit/… and change label in front</a:t>
            </a:r>
            <a:endParaRPr lang="x-none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5E6CAAC-B629-E548-B330-A9FD0C5792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26440" y="1"/>
            <a:ext cx="8465560" cy="4306523"/>
          </a:xfrm>
          <a:custGeom>
            <a:avLst/>
            <a:gdLst>
              <a:gd name="connsiteX0" fmla="*/ 0 w 4787900"/>
              <a:gd name="connsiteY0" fmla="*/ 0 h 3009900"/>
              <a:gd name="connsiteX1" fmla="*/ 4286240 w 4787900"/>
              <a:gd name="connsiteY1" fmla="*/ 0 h 3009900"/>
              <a:gd name="connsiteX2" fmla="*/ 4787900 w 4787900"/>
              <a:gd name="connsiteY2" fmla="*/ 501660 h 3009900"/>
              <a:gd name="connsiteX3" fmla="*/ 4787900 w 4787900"/>
              <a:gd name="connsiteY3" fmla="*/ 3009900 h 3009900"/>
              <a:gd name="connsiteX4" fmla="*/ 0 w 4787900"/>
              <a:gd name="connsiteY4" fmla="*/ 3009900 h 3009900"/>
              <a:gd name="connsiteX5" fmla="*/ 0 w 4787900"/>
              <a:gd name="connsiteY5" fmla="*/ 0 h 3009900"/>
              <a:gd name="connsiteX0" fmla="*/ 0 w 7039394"/>
              <a:gd name="connsiteY0" fmla="*/ 0 h 4614413"/>
              <a:gd name="connsiteX1" fmla="*/ 4286240 w 7039394"/>
              <a:gd name="connsiteY1" fmla="*/ 0 h 4614413"/>
              <a:gd name="connsiteX2" fmla="*/ 4787900 w 7039394"/>
              <a:gd name="connsiteY2" fmla="*/ 501660 h 4614413"/>
              <a:gd name="connsiteX3" fmla="*/ 7039394 w 7039394"/>
              <a:gd name="connsiteY3" fmla="*/ 4614413 h 4614413"/>
              <a:gd name="connsiteX4" fmla="*/ 0 w 7039394"/>
              <a:gd name="connsiteY4" fmla="*/ 3009900 h 4614413"/>
              <a:gd name="connsiteX5" fmla="*/ 0 w 7039394"/>
              <a:gd name="connsiteY5" fmla="*/ 0 h 4614413"/>
              <a:gd name="connsiteX0" fmla="*/ 2113472 w 9152866"/>
              <a:gd name="connsiteY0" fmla="*/ 0 h 4614413"/>
              <a:gd name="connsiteX1" fmla="*/ 6399712 w 9152866"/>
              <a:gd name="connsiteY1" fmla="*/ 0 h 4614413"/>
              <a:gd name="connsiteX2" fmla="*/ 6901372 w 9152866"/>
              <a:gd name="connsiteY2" fmla="*/ 501660 h 4614413"/>
              <a:gd name="connsiteX3" fmla="*/ 9152866 w 9152866"/>
              <a:gd name="connsiteY3" fmla="*/ 4614413 h 4614413"/>
              <a:gd name="connsiteX4" fmla="*/ 0 w 9152866"/>
              <a:gd name="connsiteY4" fmla="*/ 1741817 h 4614413"/>
              <a:gd name="connsiteX5" fmla="*/ 2113472 w 9152866"/>
              <a:gd name="connsiteY5" fmla="*/ 0 h 4614413"/>
              <a:gd name="connsiteX0" fmla="*/ 0 w 9894738"/>
              <a:gd name="connsiteY0" fmla="*/ 0 h 5270021"/>
              <a:gd name="connsiteX1" fmla="*/ 7141584 w 9894738"/>
              <a:gd name="connsiteY1" fmla="*/ 655608 h 5270021"/>
              <a:gd name="connsiteX2" fmla="*/ 7643244 w 9894738"/>
              <a:gd name="connsiteY2" fmla="*/ 1157268 h 5270021"/>
              <a:gd name="connsiteX3" fmla="*/ 9894738 w 9894738"/>
              <a:gd name="connsiteY3" fmla="*/ 5270021 h 5270021"/>
              <a:gd name="connsiteX4" fmla="*/ 741872 w 9894738"/>
              <a:gd name="connsiteY4" fmla="*/ 2397425 h 5270021"/>
              <a:gd name="connsiteX5" fmla="*/ 0 w 9894738"/>
              <a:gd name="connsiteY5" fmla="*/ 0 h 5270021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7643244 w 9894738"/>
              <a:gd name="connsiteY2" fmla="*/ 1165894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94848 w 9894738"/>
              <a:gd name="connsiteY5" fmla="*/ 417461 h 5278647"/>
              <a:gd name="connsiteX6" fmla="*/ 0 w 9894738"/>
              <a:gd name="connsiteY6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9224100 w 9894738"/>
              <a:gd name="connsiteY4" fmla="*/ 5063203 h 5278647"/>
              <a:gd name="connsiteX5" fmla="*/ 741872 w 9894738"/>
              <a:gd name="connsiteY5" fmla="*/ 2406051 h 5278647"/>
              <a:gd name="connsiteX6" fmla="*/ 94848 w 9894738"/>
              <a:gd name="connsiteY6" fmla="*/ 417461 h 5278647"/>
              <a:gd name="connsiteX7" fmla="*/ 0 w 9894738"/>
              <a:gd name="connsiteY7" fmla="*/ 8626 h 5278647"/>
              <a:gd name="connsiteX0" fmla="*/ 0 w 10091694"/>
              <a:gd name="connsiteY0" fmla="*/ 8626 h 5063203"/>
              <a:gd name="connsiteX1" fmla="*/ 9876158 w 10091694"/>
              <a:gd name="connsiteY1" fmla="*/ 0 h 5063203"/>
              <a:gd name="connsiteX2" fmla="*/ 9886112 w 10091694"/>
              <a:gd name="connsiteY2" fmla="*/ 2313207 h 5063203"/>
              <a:gd name="connsiteX3" fmla="*/ 9224100 w 10091694"/>
              <a:gd name="connsiteY3" fmla="*/ 5063203 h 5063203"/>
              <a:gd name="connsiteX4" fmla="*/ 741872 w 10091694"/>
              <a:gd name="connsiteY4" fmla="*/ 2406051 h 5063203"/>
              <a:gd name="connsiteX5" fmla="*/ 94848 w 10091694"/>
              <a:gd name="connsiteY5" fmla="*/ 417461 h 5063203"/>
              <a:gd name="connsiteX6" fmla="*/ 0 w 10091694"/>
              <a:gd name="connsiteY6" fmla="*/ 8626 h 5063203"/>
              <a:gd name="connsiteX0" fmla="*/ 0 w 10091694"/>
              <a:gd name="connsiteY0" fmla="*/ 0 h 5054577"/>
              <a:gd name="connsiteX1" fmla="*/ 9227229 w 10091694"/>
              <a:gd name="connsiteY1" fmla="*/ 419077 h 5054577"/>
              <a:gd name="connsiteX2" fmla="*/ 9886112 w 10091694"/>
              <a:gd name="connsiteY2" fmla="*/ 2304581 h 5054577"/>
              <a:gd name="connsiteX3" fmla="*/ 9224100 w 10091694"/>
              <a:gd name="connsiteY3" fmla="*/ 5054577 h 5054577"/>
              <a:gd name="connsiteX4" fmla="*/ 741872 w 10091694"/>
              <a:gd name="connsiteY4" fmla="*/ 2397425 h 5054577"/>
              <a:gd name="connsiteX5" fmla="*/ 94848 w 10091694"/>
              <a:gd name="connsiteY5" fmla="*/ 408835 h 5054577"/>
              <a:gd name="connsiteX6" fmla="*/ 0 w 10091694"/>
              <a:gd name="connsiteY6" fmla="*/ 0 h 5054577"/>
              <a:gd name="connsiteX0" fmla="*/ 0 w 9227229"/>
              <a:gd name="connsiteY0" fmla="*/ 0 h 5054577"/>
              <a:gd name="connsiteX1" fmla="*/ 9227229 w 9227229"/>
              <a:gd name="connsiteY1" fmla="*/ 419077 h 5054577"/>
              <a:gd name="connsiteX2" fmla="*/ 9224100 w 9227229"/>
              <a:gd name="connsiteY2" fmla="*/ 5054577 h 5054577"/>
              <a:gd name="connsiteX3" fmla="*/ 741872 w 9227229"/>
              <a:gd name="connsiteY3" fmla="*/ 2397425 h 5054577"/>
              <a:gd name="connsiteX4" fmla="*/ 94848 w 9227229"/>
              <a:gd name="connsiteY4" fmla="*/ 408835 h 5054577"/>
              <a:gd name="connsiteX5" fmla="*/ 0 w 9227229"/>
              <a:gd name="connsiteY5" fmla="*/ 0 h 5054577"/>
              <a:gd name="connsiteX0" fmla="*/ 0 w 9132381"/>
              <a:gd name="connsiteY0" fmla="*/ 0 h 4645742"/>
              <a:gd name="connsiteX1" fmla="*/ 9132381 w 9132381"/>
              <a:gd name="connsiteY1" fmla="*/ 10242 h 4645742"/>
              <a:gd name="connsiteX2" fmla="*/ 9129252 w 9132381"/>
              <a:gd name="connsiteY2" fmla="*/ 4645742 h 4645742"/>
              <a:gd name="connsiteX3" fmla="*/ 647024 w 9132381"/>
              <a:gd name="connsiteY3" fmla="*/ 1988590 h 4645742"/>
              <a:gd name="connsiteX4" fmla="*/ 0 w 9132381"/>
              <a:gd name="connsiteY4" fmla="*/ 0 h 46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81" h="4645742">
                <a:moveTo>
                  <a:pt x="0" y="0"/>
                </a:moveTo>
                <a:lnTo>
                  <a:pt x="9132381" y="10242"/>
                </a:lnTo>
                <a:lnTo>
                  <a:pt x="9129252" y="4645742"/>
                </a:lnTo>
                <a:lnTo>
                  <a:pt x="647024" y="1988590"/>
                </a:lnTo>
                <a:lnTo>
                  <a:pt x="0" y="0"/>
                </a:lnTo>
                <a:close/>
              </a:path>
            </a:pathLst>
          </a:custGeom>
          <a:solidFill>
            <a:srgbClr val="AFD8ED">
              <a:alpha val="10196"/>
            </a:srgb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45454"/>
                </a:solidFill>
              </a:defRPr>
            </a:lvl1pPr>
          </a:lstStyle>
          <a:p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E84C19-CBE9-374A-B18E-841555DEF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121" y="1923442"/>
            <a:ext cx="7192753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45601A6-C54D-FA46-96D8-A2AAFAD3FB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5938" y="5837238"/>
            <a:ext cx="781050" cy="4127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x-none" dirty="0"/>
              <a:t>LABEL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8D29E12-C2FD-7547-A3C6-AFBB0A3B8B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40000" y="180000"/>
            <a:ext cx="5400000" cy="540000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54545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lnSpc>
                <a:spcPts val="1200"/>
              </a:lnSpc>
              <a:spcBef>
                <a:spcPts val="800"/>
              </a:spcBef>
              <a:spcAft>
                <a:spcPts val="400"/>
              </a:spcAft>
              <a:buNone/>
              <a:defRPr sz="1000">
                <a:solidFill>
                  <a:srgbClr val="54545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 sz="10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 sz="10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 sz="10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>
              <a:lnSpc>
                <a:spcPct val="130000"/>
              </a:lnSpc>
              <a:defRPr/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NORTH ATLANTIC TREATY ORGANIZATION</a:t>
            </a:r>
          </a:p>
          <a:p>
            <a:pPr>
              <a:lnSpc>
                <a:spcPct val="130000"/>
              </a:lnSpc>
              <a:defRPr/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ORGANISATION DU TRAITÉ DE L’ATLANTIQUE NORD</a:t>
            </a:r>
          </a:p>
        </p:txBody>
      </p:sp>
    </p:spTree>
    <p:extLst>
      <p:ext uri="{BB962C8B-B14F-4D97-AF65-F5344CB8AC3E}">
        <p14:creationId xmlns:p14="http://schemas.microsoft.com/office/powerpoint/2010/main" val="2961930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55">
          <p15:clr>
            <a:srgbClr val="FBAE40"/>
          </p15:clr>
        </p15:guide>
        <p15:guide id="2" pos="325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pos="665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91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8A0E373-5993-074D-B4BA-06B0F41B859B}"/>
              </a:ext>
            </a:extLst>
          </p:cNvPr>
          <p:cNvSpPr/>
          <p:nvPr userDrawn="1"/>
        </p:nvSpPr>
        <p:spPr>
          <a:xfrm>
            <a:off x="1343472" y="44624"/>
            <a:ext cx="5760640" cy="863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E84C19-CBE9-374A-B18E-841555DEF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121" y="1923442"/>
            <a:ext cx="7192753" cy="330575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1A815-0D87-754E-B4CF-9C7CD2796D65}"/>
              </a:ext>
            </a:extLst>
          </p:cNvPr>
          <p:cNvSpPr/>
          <p:nvPr userDrawn="1"/>
        </p:nvSpPr>
        <p:spPr>
          <a:xfrm>
            <a:off x="1486564" y="5551438"/>
            <a:ext cx="58419" cy="469851"/>
          </a:xfrm>
          <a:prstGeom prst="rect">
            <a:avLst/>
          </a:prstGeom>
          <a:solidFill>
            <a:srgbClr val="AFD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000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5CB0752-21B1-A34E-B93A-0196D833F5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6988" y="5578894"/>
            <a:ext cx="4981012" cy="412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545454"/>
                </a:solidFill>
              </a:defRPr>
            </a:lvl1pPr>
          </a:lstStyle>
          <a:p>
            <a:pPr lvl="0"/>
            <a:r>
              <a:rPr lang="en-GB" dirty="0"/>
              <a:t>Add Division/Unit/… and change label in front</a:t>
            </a:r>
            <a:endParaRPr lang="x-none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D90E08BF-0A63-C042-B2C9-0A31520903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5938" y="5582045"/>
            <a:ext cx="781050" cy="4127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x-none" dirty="0"/>
              <a:t>LABEL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5E9DA405-B2C8-9248-9FD6-56437D2FB9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26440" y="1"/>
            <a:ext cx="8465560" cy="4306523"/>
          </a:xfrm>
          <a:custGeom>
            <a:avLst/>
            <a:gdLst>
              <a:gd name="connsiteX0" fmla="*/ 0 w 4787900"/>
              <a:gd name="connsiteY0" fmla="*/ 0 h 3009900"/>
              <a:gd name="connsiteX1" fmla="*/ 4286240 w 4787900"/>
              <a:gd name="connsiteY1" fmla="*/ 0 h 3009900"/>
              <a:gd name="connsiteX2" fmla="*/ 4787900 w 4787900"/>
              <a:gd name="connsiteY2" fmla="*/ 501660 h 3009900"/>
              <a:gd name="connsiteX3" fmla="*/ 4787900 w 4787900"/>
              <a:gd name="connsiteY3" fmla="*/ 3009900 h 3009900"/>
              <a:gd name="connsiteX4" fmla="*/ 0 w 4787900"/>
              <a:gd name="connsiteY4" fmla="*/ 3009900 h 3009900"/>
              <a:gd name="connsiteX5" fmla="*/ 0 w 4787900"/>
              <a:gd name="connsiteY5" fmla="*/ 0 h 3009900"/>
              <a:gd name="connsiteX0" fmla="*/ 0 w 7039394"/>
              <a:gd name="connsiteY0" fmla="*/ 0 h 4614413"/>
              <a:gd name="connsiteX1" fmla="*/ 4286240 w 7039394"/>
              <a:gd name="connsiteY1" fmla="*/ 0 h 4614413"/>
              <a:gd name="connsiteX2" fmla="*/ 4787900 w 7039394"/>
              <a:gd name="connsiteY2" fmla="*/ 501660 h 4614413"/>
              <a:gd name="connsiteX3" fmla="*/ 7039394 w 7039394"/>
              <a:gd name="connsiteY3" fmla="*/ 4614413 h 4614413"/>
              <a:gd name="connsiteX4" fmla="*/ 0 w 7039394"/>
              <a:gd name="connsiteY4" fmla="*/ 3009900 h 4614413"/>
              <a:gd name="connsiteX5" fmla="*/ 0 w 7039394"/>
              <a:gd name="connsiteY5" fmla="*/ 0 h 4614413"/>
              <a:gd name="connsiteX0" fmla="*/ 2113472 w 9152866"/>
              <a:gd name="connsiteY0" fmla="*/ 0 h 4614413"/>
              <a:gd name="connsiteX1" fmla="*/ 6399712 w 9152866"/>
              <a:gd name="connsiteY1" fmla="*/ 0 h 4614413"/>
              <a:gd name="connsiteX2" fmla="*/ 6901372 w 9152866"/>
              <a:gd name="connsiteY2" fmla="*/ 501660 h 4614413"/>
              <a:gd name="connsiteX3" fmla="*/ 9152866 w 9152866"/>
              <a:gd name="connsiteY3" fmla="*/ 4614413 h 4614413"/>
              <a:gd name="connsiteX4" fmla="*/ 0 w 9152866"/>
              <a:gd name="connsiteY4" fmla="*/ 1741817 h 4614413"/>
              <a:gd name="connsiteX5" fmla="*/ 2113472 w 9152866"/>
              <a:gd name="connsiteY5" fmla="*/ 0 h 4614413"/>
              <a:gd name="connsiteX0" fmla="*/ 0 w 9894738"/>
              <a:gd name="connsiteY0" fmla="*/ 0 h 5270021"/>
              <a:gd name="connsiteX1" fmla="*/ 7141584 w 9894738"/>
              <a:gd name="connsiteY1" fmla="*/ 655608 h 5270021"/>
              <a:gd name="connsiteX2" fmla="*/ 7643244 w 9894738"/>
              <a:gd name="connsiteY2" fmla="*/ 1157268 h 5270021"/>
              <a:gd name="connsiteX3" fmla="*/ 9894738 w 9894738"/>
              <a:gd name="connsiteY3" fmla="*/ 5270021 h 5270021"/>
              <a:gd name="connsiteX4" fmla="*/ 741872 w 9894738"/>
              <a:gd name="connsiteY4" fmla="*/ 2397425 h 5270021"/>
              <a:gd name="connsiteX5" fmla="*/ 0 w 9894738"/>
              <a:gd name="connsiteY5" fmla="*/ 0 h 5270021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7643244 w 9894738"/>
              <a:gd name="connsiteY2" fmla="*/ 1165894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94848 w 9894738"/>
              <a:gd name="connsiteY5" fmla="*/ 417461 h 5278647"/>
              <a:gd name="connsiteX6" fmla="*/ 0 w 9894738"/>
              <a:gd name="connsiteY6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9224100 w 9894738"/>
              <a:gd name="connsiteY4" fmla="*/ 5063203 h 5278647"/>
              <a:gd name="connsiteX5" fmla="*/ 741872 w 9894738"/>
              <a:gd name="connsiteY5" fmla="*/ 2406051 h 5278647"/>
              <a:gd name="connsiteX6" fmla="*/ 94848 w 9894738"/>
              <a:gd name="connsiteY6" fmla="*/ 417461 h 5278647"/>
              <a:gd name="connsiteX7" fmla="*/ 0 w 9894738"/>
              <a:gd name="connsiteY7" fmla="*/ 8626 h 5278647"/>
              <a:gd name="connsiteX0" fmla="*/ 0 w 10091694"/>
              <a:gd name="connsiteY0" fmla="*/ 8626 h 5063203"/>
              <a:gd name="connsiteX1" fmla="*/ 9876158 w 10091694"/>
              <a:gd name="connsiteY1" fmla="*/ 0 h 5063203"/>
              <a:gd name="connsiteX2" fmla="*/ 9886112 w 10091694"/>
              <a:gd name="connsiteY2" fmla="*/ 2313207 h 5063203"/>
              <a:gd name="connsiteX3" fmla="*/ 9224100 w 10091694"/>
              <a:gd name="connsiteY3" fmla="*/ 5063203 h 5063203"/>
              <a:gd name="connsiteX4" fmla="*/ 741872 w 10091694"/>
              <a:gd name="connsiteY4" fmla="*/ 2406051 h 5063203"/>
              <a:gd name="connsiteX5" fmla="*/ 94848 w 10091694"/>
              <a:gd name="connsiteY5" fmla="*/ 417461 h 5063203"/>
              <a:gd name="connsiteX6" fmla="*/ 0 w 10091694"/>
              <a:gd name="connsiteY6" fmla="*/ 8626 h 5063203"/>
              <a:gd name="connsiteX0" fmla="*/ 0 w 10091694"/>
              <a:gd name="connsiteY0" fmla="*/ 0 h 5054577"/>
              <a:gd name="connsiteX1" fmla="*/ 9227229 w 10091694"/>
              <a:gd name="connsiteY1" fmla="*/ 419077 h 5054577"/>
              <a:gd name="connsiteX2" fmla="*/ 9886112 w 10091694"/>
              <a:gd name="connsiteY2" fmla="*/ 2304581 h 5054577"/>
              <a:gd name="connsiteX3" fmla="*/ 9224100 w 10091694"/>
              <a:gd name="connsiteY3" fmla="*/ 5054577 h 5054577"/>
              <a:gd name="connsiteX4" fmla="*/ 741872 w 10091694"/>
              <a:gd name="connsiteY4" fmla="*/ 2397425 h 5054577"/>
              <a:gd name="connsiteX5" fmla="*/ 94848 w 10091694"/>
              <a:gd name="connsiteY5" fmla="*/ 408835 h 5054577"/>
              <a:gd name="connsiteX6" fmla="*/ 0 w 10091694"/>
              <a:gd name="connsiteY6" fmla="*/ 0 h 5054577"/>
              <a:gd name="connsiteX0" fmla="*/ 0 w 9227229"/>
              <a:gd name="connsiteY0" fmla="*/ 0 h 5054577"/>
              <a:gd name="connsiteX1" fmla="*/ 9227229 w 9227229"/>
              <a:gd name="connsiteY1" fmla="*/ 419077 h 5054577"/>
              <a:gd name="connsiteX2" fmla="*/ 9224100 w 9227229"/>
              <a:gd name="connsiteY2" fmla="*/ 5054577 h 5054577"/>
              <a:gd name="connsiteX3" fmla="*/ 741872 w 9227229"/>
              <a:gd name="connsiteY3" fmla="*/ 2397425 h 5054577"/>
              <a:gd name="connsiteX4" fmla="*/ 94848 w 9227229"/>
              <a:gd name="connsiteY4" fmla="*/ 408835 h 5054577"/>
              <a:gd name="connsiteX5" fmla="*/ 0 w 9227229"/>
              <a:gd name="connsiteY5" fmla="*/ 0 h 5054577"/>
              <a:gd name="connsiteX0" fmla="*/ 0 w 9132381"/>
              <a:gd name="connsiteY0" fmla="*/ 0 h 4645742"/>
              <a:gd name="connsiteX1" fmla="*/ 9132381 w 9132381"/>
              <a:gd name="connsiteY1" fmla="*/ 10242 h 4645742"/>
              <a:gd name="connsiteX2" fmla="*/ 9129252 w 9132381"/>
              <a:gd name="connsiteY2" fmla="*/ 4645742 h 4645742"/>
              <a:gd name="connsiteX3" fmla="*/ 647024 w 9132381"/>
              <a:gd name="connsiteY3" fmla="*/ 1988590 h 4645742"/>
              <a:gd name="connsiteX4" fmla="*/ 0 w 9132381"/>
              <a:gd name="connsiteY4" fmla="*/ 0 h 46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81" h="4645742">
                <a:moveTo>
                  <a:pt x="0" y="0"/>
                </a:moveTo>
                <a:lnTo>
                  <a:pt x="9132381" y="10242"/>
                </a:lnTo>
                <a:lnTo>
                  <a:pt x="9129252" y="4645742"/>
                </a:lnTo>
                <a:lnTo>
                  <a:pt x="647024" y="1988590"/>
                </a:lnTo>
                <a:lnTo>
                  <a:pt x="0" y="0"/>
                </a:lnTo>
                <a:close/>
              </a:path>
            </a:pathLst>
          </a:custGeom>
          <a:solidFill>
            <a:srgbClr val="AFD8ED">
              <a:alpha val="10196"/>
            </a:srgb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45454"/>
                </a:solidFill>
              </a:defRPr>
            </a:lvl1pPr>
          </a:lstStyle>
          <a:p>
            <a:endParaRPr lang="x-none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ED93890-8969-C742-9B6D-3457EF0B0C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40000" y="180000"/>
            <a:ext cx="5400000" cy="540000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54545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lnSpc>
                <a:spcPts val="1200"/>
              </a:lnSpc>
              <a:spcBef>
                <a:spcPts val="800"/>
              </a:spcBef>
              <a:spcAft>
                <a:spcPts val="400"/>
              </a:spcAft>
              <a:buNone/>
              <a:defRPr sz="1000">
                <a:solidFill>
                  <a:srgbClr val="54545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 sz="10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 sz="10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 sz="10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>
              <a:lnSpc>
                <a:spcPct val="130000"/>
              </a:lnSpc>
              <a:defRPr/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NORTH ATLANTIC TREATY ORGANIZATION</a:t>
            </a:r>
          </a:p>
          <a:p>
            <a:pPr>
              <a:lnSpc>
                <a:spcPct val="130000"/>
              </a:lnSpc>
              <a:defRPr/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ORGANISATION DU TRAITÉ DE L’ATLANTIQUE NORD</a:t>
            </a:r>
          </a:p>
        </p:txBody>
      </p:sp>
    </p:spTree>
    <p:extLst>
      <p:ext uri="{BB962C8B-B14F-4D97-AF65-F5344CB8AC3E}">
        <p14:creationId xmlns:p14="http://schemas.microsoft.com/office/powerpoint/2010/main" val="1900192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55">
          <p15:clr>
            <a:srgbClr val="FBAE40"/>
          </p15:clr>
        </p15:guide>
        <p15:guide id="2" pos="325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pos="665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91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">
    <p:bg>
      <p:bgPr>
        <a:solidFill>
          <a:srgbClr val="001D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62B6AE3-BBA3-4F40-B339-15A393BD5F67}"/>
              </a:ext>
            </a:extLst>
          </p:cNvPr>
          <p:cNvSpPr/>
          <p:nvPr userDrawn="1"/>
        </p:nvSpPr>
        <p:spPr>
          <a:xfrm>
            <a:off x="1343472" y="44624"/>
            <a:ext cx="5760640" cy="863426"/>
          </a:xfrm>
          <a:prstGeom prst="rect">
            <a:avLst/>
          </a:prstGeom>
          <a:solidFill>
            <a:srgbClr val="001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E84C19-CBE9-374A-B18E-841555DEF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121" y="1923442"/>
            <a:ext cx="7192753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rgbClr val="AFD8ED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69DA8-BCF7-694F-B1AD-16A00BB01A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86588" y="4314695"/>
            <a:ext cx="5761413" cy="874313"/>
          </a:xfrm>
          <a:noFill/>
          <a:ln w="25400">
            <a:noFill/>
          </a:ln>
          <a:effectLst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800">
                <a:solidFill>
                  <a:srgbClr val="F0F4F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 </a:t>
            </a:r>
            <a:endParaRPr lang="x-non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1A815-0D87-754E-B4CF-9C7CD2796D65}"/>
              </a:ext>
            </a:extLst>
          </p:cNvPr>
          <p:cNvSpPr/>
          <p:nvPr userDrawn="1"/>
        </p:nvSpPr>
        <p:spPr>
          <a:xfrm>
            <a:off x="1499264" y="4483863"/>
            <a:ext cx="45719" cy="1643051"/>
          </a:xfrm>
          <a:prstGeom prst="rect">
            <a:avLst/>
          </a:prstGeom>
          <a:solidFill>
            <a:srgbClr val="AFD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FD4A79-59DD-5A42-8918-10F181EDEA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40000" y="180000"/>
            <a:ext cx="5400000" cy="540000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0F4F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 sz="1000" b="0" i="0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 sz="1000" b="0" i="0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 sz="1000" b="0" i="0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 sz="1000" b="0" i="0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>
              <a:lnSpc>
                <a:spcPct val="130000"/>
              </a:lnSpc>
              <a:defRPr/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NORTH ATLANTIC TREATY ORGANIZATION</a:t>
            </a:r>
          </a:p>
          <a:p>
            <a:pPr>
              <a:lnSpc>
                <a:spcPct val="130000"/>
              </a:lnSpc>
              <a:defRPr/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ORGANISATION DU TRAITÉ DE L’ATLANTIQUE NORD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3D0BB9A1-3CA7-0341-8982-29D7CEE2B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6988" y="5834087"/>
            <a:ext cx="4981012" cy="412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0F4F8"/>
                </a:solidFill>
              </a:defRPr>
            </a:lvl1pPr>
          </a:lstStyle>
          <a:p>
            <a:pPr lvl="0"/>
            <a:r>
              <a:rPr lang="en-GB" dirty="0"/>
              <a:t>Add Division/Unit/… and change label in front</a:t>
            </a:r>
            <a:endParaRPr lang="x-none" dirty="0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B7AF234C-DAB3-CC46-8E4B-405085B6F1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5938" y="5837238"/>
            <a:ext cx="781050" cy="4127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x-none" dirty="0"/>
              <a:t>LABEL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B48B4BE8-597B-0046-A030-B3891F45CE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26440" y="1"/>
            <a:ext cx="8465560" cy="4306523"/>
          </a:xfrm>
          <a:custGeom>
            <a:avLst/>
            <a:gdLst>
              <a:gd name="connsiteX0" fmla="*/ 0 w 4787900"/>
              <a:gd name="connsiteY0" fmla="*/ 0 h 3009900"/>
              <a:gd name="connsiteX1" fmla="*/ 4286240 w 4787900"/>
              <a:gd name="connsiteY1" fmla="*/ 0 h 3009900"/>
              <a:gd name="connsiteX2" fmla="*/ 4787900 w 4787900"/>
              <a:gd name="connsiteY2" fmla="*/ 501660 h 3009900"/>
              <a:gd name="connsiteX3" fmla="*/ 4787900 w 4787900"/>
              <a:gd name="connsiteY3" fmla="*/ 3009900 h 3009900"/>
              <a:gd name="connsiteX4" fmla="*/ 0 w 4787900"/>
              <a:gd name="connsiteY4" fmla="*/ 3009900 h 3009900"/>
              <a:gd name="connsiteX5" fmla="*/ 0 w 4787900"/>
              <a:gd name="connsiteY5" fmla="*/ 0 h 3009900"/>
              <a:gd name="connsiteX0" fmla="*/ 0 w 7039394"/>
              <a:gd name="connsiteY0" fmla="*/ 0 h 4614413"/>
              <a:gd name="connsiteX1" fmla="*/ 4286240 w 7039394"/>
              <a:gd name="connsiteY1" fmla="*/ 0 h 4614413"/>
              <a:gd name="connsiteX2" fmla="*/ 4787900 w 7039394"/>
              <a:gd name="connsiteY2" fmla="*/ 501660 h 4614413"/>
              <a:gd name="connsiteX3" fmla="*/ 7039394 w 7039394"/>
              <a:gd name="connsiteY3" fmla="*/ 4614413 h 4614413"/>
              <a:gd name="connsiteX4" fmla="*/ 0 w 7039394"/>
              <a:gd name="connsiteY4" fmla="*/ 3009900 h 4614413"/>
              <a:gd name="connsiteX5" fmla="*/ 0 w 7039394"/>
              <a:gd name="connsiteY5" fmla="*/ 0 h 4614413"/>
              <a:gd name="connsiteX0" fmla="*/ 2113472 w 9152866"/>
              <a:gd name="connsiteY0" fmla="*/ 0 h 4614413"/>
              <a:gd name="connsiteX1" fmla="*/ 6399712 w 9152866"/>
              <a:gd name="connsiteY1" fmla="*/ 0 h 4614413"/>
              <a:gd name="connsiteX2" fmla="*/ 6901372 w 9152866"/>
              <a:gd name="connsiteY2" fmla="*/ 501660 h 4614413"/>
              <a:gd name="connsiteX3" fmla="*/ 9152866 w 9152866"/>
              <a:gd name="connsiteY3" fmla="*/ 4614413 h 4614413"/>
              <a:gd name="connsiteX4" fmla="*/ 0 w 9152866"/>
              <a:gd name="connsiteY4" fmla="*/ 1741817 h 4614413"/>
              <a:gd name="connsiteX5" fmla="*/ 2113472 w 9152866"/>
              <a:gd name="connsiteY5" fmla="*/ 0 h 4614413"/>
              <a:gd name="connsiteX0" fmla="*/ 0 w 9894738"/>
              <a:gd name="connsiteY0" fmla="*/ 0 h 5270021"/>
              <a:gd name="connsiteX1" fmla="*/ 7141584 w 9894738"/>
              <a:gd name="connsiteY1" fmla="*/ 655608 h 5270021"/>
              <a:gd name="connsiteX2" fmla="*/ 7643244 w 9894738"/>
              <a:gd name="connsiteY2" fmla="*/ 1157268 h 5270021"/>
              <a:gd name="connsiteX3" fmla="*/ 9894738 w 9894738"/>
              <a:gd name="connsiteY3" fmla="*/ 5270021 h 5270021"/>
              <a:gd name="connsiteX4" fmla="*/ 741872 w 9894738"/>
              <a:gd name="connsiteY4" fmla="*/ 2397425 h 5270021"/>
              <a:gd name="connsiteX5" fmla="*/ 0 w 9894738"/>
              <a:gd name="connsiteY5" fmla="*/ 0 h 5270021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7643244 w 9894738"/>
              <a:gd name="connsiteY2" fmla="*/ 1165894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94848 w 9894738"/>
              <a:gd name="connsiteY5" fmla="*/ 417461 h 5278647"/>
              <a:gd name="connsiteX6" fmla="*/ 0 w 9894738"/>
              <a:gd name="connsiteY6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9224100 w 9894738"/>
              <a:gd name="connsiteY4" fmla="*/ 5063203 h 5278647"/>
              <a:gd name="connsiteX5" fmla="*/ 741872 w 9894738"/>
              <a:gd name="connsiteY5" fmla="*/ 2406051 h 5278647"/>
              <a:gd name="connsiteX6" fmla="*/ 94848 w 9894738"/>
              <a:gd name="connsiteY6" fmla="*/ 417461 h 5278647"/>
              <a:gd name="connsiteX7" fmla="*/ 0 w 9894738"/>
              <a:gd name="connsiteY7" fmla="*/ 8626 h 5278647"/>
              <a:gd name="connsiteX0" fmla="*/ 0 w 10091694"/>
              <a:gd name="connsiteY0" fmla="*/ 8626 h 5063203"/>
              <a:gd name="connsiteX1" fmla="*/ 9876158 w 10091694"/>
              <a:gd name="connsiteY1" fmla="*/ 0 h 5063203"/>
              <a:gd name="connsiteX2" fmla="*/ 9886112 w 10091694"/>
              <a:gd name="connsiteY2" fmla="*/ 2313207 h 5063203"/>
              <a:gd name="connsiteX3" fmla="*/ 9224100 w 10091694"/>
              <a:gd name="connsiteY3" fmla="*/ 5063203 h 5063203"/>
              <a:gd name="connsiteX4" fmla="*/ 741872 w 10091694"/>
              <a:gd name="connsiteY4" fmla="*/ 2406051 h 5063203"/>
              <a:gd name="connsiteX5" fmla="*/ 94848 w 10091694"/>
              <a:gd name="connsiteY5" fmla="*/ 417461 h 5063203"/>
              <a:gd name="connsiteX6" fmla="*/ 0 w 10091694"/>
              <a:gd name="connsiteY6" fmla="*/ 8626 h 5063203"/>
              <a:gd name="connsiteX0" fmla="*/ 0 w 10091694"/>
              <a:gd name="connsiteY0" fmla="*/ 0 h 5054577"/>
              <a:gd name="connsiteX1" fmla="*/ 9227229 w 10091694"/>
              <a:gd name="connsiteY1" fmla="*/ 419077 h 5054577"/>
              <a:gd name="connsiteX2" fmla="*/ 9886112 w 10091694"/>
              <a:gd name="connsiteY2" fmla="*/ 2304581 h 5054577"/>
              <a:gd name="connsiteX3" fmla="*/ 9224100 w 10091694"/>
              <a:gd name="connsiteY3" fmla="*/ 5054577 h 5054577"/>
              <a:gd name="connsiteX4" fmla="*/ 741872 w 10091694"/>
              <a:gd name="connsiteY4" fmla="*/ 2397425 h 5054577"/>
              <a:gd name="connsiteX5" fmla="*/ 94848 w 10091694"/>
              <a:gd name="connsiteY5" fmla="*/ 408835 h 5054577"/>
              <a:gd name="connsiteX6" fmla="*/ 0 w 10091694"/>
              <a:gd name="connsiteY6" fmla="*/ 0 h 5054577"/>
              <a:gd name="connsiteX0" fmla="*/ 0 w 9227229"/>
              <a:gd name="connsiteY0" fmla="*/ 0 h 5054577"/>
              <a:gd name="connsiteX1" fmla="*/ 9227229 w 9227229"/>
              <a:gd name="connsiteY1" fmla="*/ 419077 h 5054577"/>
              <a:gd name="connsiteX2" fmla="*/ 9224100 w 9227229"/>
              <a:gd name="connsiteY2" fmla="*/ 5054577 h 5054577"/>
              <a:gd name="connsiteX3" fmla="*/ 741872 w 9227229"/>
              <a:gd name="connsiteY3" fmla="*/ 2397425 h 5054577"/>
              <a:gd name="connsiteX4" fmla="*/ 94848 w 9227229"/>
              <a:gd name="connsiteY4" fmla="*/ 408835 h 5054577"/>
              <a:gd name="connsiteX5" fmla="*/ 0 w 9227229"/>
              <a:gd name="connsiteY5" fmla="*/ 0 h 5054577"/>
              <a:gd name="connsiteX0" fmla="*/ 0 w 9132381"/>
              <a:gd name="connsiteY0" fmla="*/ 0 h 4645742"/>
              <a:gd name="connsiteX1" fmla="*/ 9132381 w 9132381"/>
              <a:gd name="connsiteY1" fmla="*/ 10242 h 4645742"/>
              <a:gd name="connsiteX2" fmla="*/ 9129252 w 9132381"/>
              <a:gd name="connsiteY2" fmla="*/ 4645742 h 4645742"/>
              <a:gd name="connsiteX3" fmla="*/ 647024 w 9132381"/>
              <a:gd name="connsiteY3" fmla="*/ 1988590 h 4645742"/>
              <a:gd name="connsiteX4" fmla="*/ 0 w 9132381"/>
              <a:gd name="connsiteY4" fmla="*/ 0 h 46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81" h="4645742">
                <a:moveTo>
                  <a:pt x="0" y="0"/>
                </a:moveTo>
                <a:lnTo>
                  <a:pt x="9132381" y="10242"/>
                </a:lnTo>
                <a:lnTo>
                  <a:pt x="9129252" y="4645742"/>
                </a:lnTo>
                <a:lnTo>
                  <a:pt x="647024" y="1988590"/>
                </a:lnTo>
                <a:lnTo>
                  <a:pt x="0" y="0"/>
                </a:lnTo>
                <a:close/>
              </a:path>
            </a:pathLst>
          </a:custGeom>
          <a:solidFill>
            <a:srgbClr val="AFD8ED">
              <a:alpha val="10196"/>
            </a:srgb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45454"/>
                </a:solidFill>
              </a:defRPr>
            </a:lvl1pPr>
          </a:lstStyle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53200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55">
          <p15:clr>
            <a:srgbClr val="FBAE40"/>
          </p15:clr>
        </p15:guide>
        <p15:guide id="2" pos="325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pos="665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91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Dark">
    <p:bg>
      <p:bgPr>
        <a:solidFill>
          <a:srgbClr val="001D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0659C5-4A3D-6848-9F08-FE820855873B}"/>
              </a:ext>
            </a:extLst>
          </p:cNvPr>
          <p:cNvSpPr/>
          <p:nvPr userDrawn="1"/>
        </p:nvSpPr>
        <p:spPr>
          <a:xfrm>
            <a:off x="1343472" y="44624"/>
            <a:ext cx="5760640" cy="863426"/>
          </a:xfrm>
          <a:prstGeom prst="rect">
            <a:avLst/>
          </a:prstGeom>
          <a:solidFill>
            <a:srgbClr val="001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E84C19-CBE9-374A-B18E-841555DEF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121" y="1923442"/>
            <a:ext cx="7192753" cy="330575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rgbClr val="AFD8ED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1A815-0D87-754E-B4CF-9C7CD2796D65}"/>
              </a:ext>
            </a:extLst>
          </p:cNvPr>
          <p:cNvSpPr/>
          <p:nvPr userDrawn="1"/>
        </p:nvSpPr>
        <p:spPr>
          <a:xfrm>
            <a:off x="1487489" y="5589240"/>
            <a:ext cx="57494" cy="393744"/>
          </a:xfrm>
          <a:prstGeom prst="rect">
            <a:avLst/>
          </a:prstGeom>
          <a:solidFill>
            <a:srgbClr val="AFD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000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D2B0A79-EA1F-C448-ADB4-3B5CBA9777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40000" y="180000"/>
            <a:ext cx="5400000" cy="540000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0F4F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 sz="1000" b="0" i="0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 sz="1000" b="0" i="0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 sz="1000" b="0" i="0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 sz="1000" b="0" i="0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>
              <a:lnSpc>
                <a:spcPct val="130000"/>
              </a:lnSpc>
              <a:defRPr/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NORTH ATLANTIC TREATY ORGANIZATION</a:t>
            </a:r>
          </a:p>
          <a:p>
            <a:pPr>
              <a:lnSpc>
                <a:spcPct val="130000"/>
              </a:lnSpc>
              <a:defRPr/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ORGANISATION DU TRAITÉ DE L’ATLANTIQUE NORD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483EE20C-AAAD-0E46-8D16-931DCEBEB9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6988" y="5578894"/>
            <a:ext cx="4981012" cy="412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0F4F8"/>
                </a:solidFill>
              </a:defRPr>
            </a:lvl1pPr>
          </a:lstStyle>
          <a:p>
            <a:pPr lvl="0"/>
            <a:r>
              <a:rPr lang="en-GB" dirty="0"/>
              <a:t>Add Division/Unit/… and change label in front</a:t>
            </a:r>
            <a:endParaRPr lang="x-none" dirty="0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ED0381FC-A6F2-6941-BE1B-0BAB619E2B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5938" y="5582045"/>
            <a:ext cx="781050" cy="4127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x-none" dirty="0"/>
              <a:t>LABEL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979B6F6-617E-8547-A144-C62BF97DA4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26440" y="1"/>
            <a:ext cx="8465560" cy="4306523"/>
          </a:xfrm>
          <a:custGeom>
            <a:avLst/>
            <a:gdLst>
              <a:gd name="connsiteX0" fmla="*/ 0 w 4787900"/>
              <a:gd name="connsiteY0" fmla="*/ 0 h 3009900"/>
              <a:gd name="connsiteX1" fmla="*/ 4286240 w 4787900"/>
              <a:gd name="connsiteY1" fmla="*/ 0 h 3009900"/>
              <a:gd name="connsiteX2" fmla="*/ 4787900 w 4787900"/>
              <a:gd name="connsiteY2" fmla="*/ 501660 h 3009900"/>
              <a:gd name="connsiteX3" fmla="*/ 4787900 w 4787900"/>
              <a:gd name="connsiteY3" fmla="*/ 3009900 h 3009900"/>
              <a:gd name="connsiteX4" fmla="*/ 0 w 4787900"/>
              <a:gd name="connsiteY4" fmla="*/ 3009900 h 3009900"/>
              <a:gd name="connsiteX5" fmla="*/ 0 w 4787900"/>
              <a:gd name="connsiteY5" fmla="*/ 0 h 3009900"/>
              <a:gd name="connsiteX0" fmla="*/ 0 w 7039394"/>
              <a:gd name="connsiteY0" fmla="*/ 0 h 4614413"/>
              <a:gd name="connsiteX1" fmla="*/ 4286240 w 7039394"/>
              <a:gd name="connsiteY1" fmla="*/ 0 h 4614413"/>
              <a:gd name="connsiteX2" fmla="*/ 4787900 w 7039394"/>
              <a:gd name="connsiteY2" fmla="*/ 501660 h 4614413"/>
              <a:gd name="connsiteX3" fmla="*/ 7039394 w 7039394"/>
              <a:gd name="connsiteY3" fmla="*/ 4614413 h 4614413"/>
              <a:gd name="connsiteX4" fmla="*/ 0 w 7039394"/>
              <a:gd name="connsiteY4" fmla="*/ 3009900 h 4614413"/>
              <a:gd name="connsiteX5" fmla="*/ 0 w 7039394"/>
              <a:gd name="connsiteY5" fmla="*/ 0 h 4614413"/>
              <a:gd name="connsiteX0" fmla="*/ 2113472 w 9152866"/>
              <a:gd name="connsiteY0" fmla="*/ 0 h 4614413"/>
              <a:gd name="connsiteX1" fmla="*/ 6399712 w 9152866"/>
              <a:gd name="connsiteY1" fmla="*/ 0 h 4614413"/>
              <a:gd name="connsiteX2" fmla="*/ 6901372 w 9152866"/>
              <a:gd name="connsiteY2" fmla="*/ 501660 h 4614413"/>
              <a:gd name="connsiteX3" fmla="*/ 9152866 w 9152866"/>
              <a:gd name="connsiteY3" fmla="*/ 4614413 h 4614413"/>
              <a:gd name="connsiteX4" fmla="*/ 0 w 9152866"/>
              <a:gd name="connsiteY4" fmla="*/ 1741817 h 4614413"/>
              <a:gd name="connsiteX5" fmla="*/ 2113472 w 9152866"/>
              <a:gd name="connsiteY5" fmla="*/ 0 h 4614413"/>
              <a:gd name="connsiteX0" fmla="*/ 0 w 9894738"/>
              <a:gd name="connsiteY0" fmla="*/ 0 h 5270021"/>
              <a:gd name="connsiteX1" fmla="*/ 7141584 w 9894738"/>
              <a:gd name="connsiteY1" fmla="*/ 655608 h 5270021"/>
              <a:gd name="connsiteX2" fmla="*/ 7643244 w 9894738"/>
              <a:gd name="connsiteY2" fmla="*/ 1157268 h 5270021"/>
              <a:gd name="connsiteX3" fmla="*/ 9894738 w 9894738"/>
              <a:gd name="connsiteY3" fmla="*/ 5270021 h 5270021"/>
              <a:gd name="connsiteX4" fmla="*/ 741872 w 9894738"/>
              <a:gd name="connsiteY4" fmla="*/ 2397425 h 5270021"/>
              <a:gd name="connsiteX5" fmla="*/ 0 w 9894738"/>
              <a:gd name="connsiteY5" fmla="*/ 0 h 5270021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7643244 w 9894738"/>
              <a:gd name="connsiteY2" fmla="*/ 1165894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94848 w 9894738"/>
              <a:gd name="connsiteY5" fmla="*/ 417461 h 5278647"/>
              <a:gd name="connsiteX6" fmla="*/ 0 w 9894738"/>
              <a:gd name="connsiteY6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9224100 w 9894738"/>
              <a:gd name="connsiteY4" fmla="*/ 5063203 h 5278647"/>
              <a:gd name="connsiteX5" fmla="*/ 741872 w 9894738"/>
              <a:gd name="connsiteY5" fmla="*/ 2406051 h 5278647"/>
              <a:gd name="connsiteX6" fmla="*/ 94848 w 9894738"/>
              <a:gd name="connsiteY6" fmla="*/ 417461 h 5278647"/>
              <a:gd name="connsiteX7" fmla="*/ 0 w 9894738"/>
              <a:gd name="connsiteY7" fmla="*/ 8626 h 5278647"/>
              <a:gd name="connsiteX0" fmla="*/ 0 w 10091694"/>
              <a:gd name="connsiteY0" fmla="*/ 8626 h 5063203"/>
              <a:gd name="connsiteX1" fmla="*/ 9876158 w 10091694"/>
              <a:gd name="connsiteY1" fmla="*/ 0 h 5063203"/>
              <a:gd name="connsiteX2" fmla="*/ 9886112 w 10091694"/>
              <a:gd name="connsiteY2" fmla="*/ 2313207 h 5063203"/>
              <a:gd name="connsiteX3" fmla="*/ 9224100 w 10091694"/>
              <a:gd name="connsiteY3" fmla="*/ 5063203 h 5063203"/>
              <a:gd name="connsiteX4" fmla="*/ 741872 w 10091694"/>
              <a:gd name="connsiteY4" fmla="*/ 2406051 h 5063203"/>
              <a:gd name="connsiteX5" fmla="*/ 94848 w 10091694"/>
              <a:gd name="connsiteY5" fmla="*/ 417461 h 5063203"/>
              <a:gd name="connsiteX6" fmla="*/ 0 w 10091694"/>
              <a:gd name="connsiteY6" fmla="*/ 8626 h 5063203"/>
              <a:gd name="connsiteX0" fmla="*/ 0 w 10091694"/>
              <a:gd name="connsiteY0" fmla="*/ 0 h 5054577"/>
              <a:gd name="connsiteX1" fmla="*/ 9227229 w 10091694"/>
              <a:gd name="connsiteY1" fmla="*/ 419077 h 5054577"/>
              <a:gd name="connsiteX2" fmla="*/ 9886112 w 10091694"/>
              <a:gd name="connsiteY2" fmla="*/ 2304581 h 5054577"/>
              <a:gd name="connsiteX3" fmla="*/ 9224100 w 10091694"/>
              <a:gd name="connsiteY3" fmla="*/ 5054577 h 5054577"/>
              <a:gd name="connsiteX4" fmla="*/ 741872 w 10091694"/>
              <a:gd name="connsiteY4" fmla="*/ 2397425 h 5054577"/>
              <a:gd name="connsiteX5" fmla="*/ 94848 w 10091694"/>
              <a:gd name="connsiteY5" fmla="*/ 408835 h 5054577"/>
              <a:gd name="connsiteX6" fmla="*/ 0 w 10091694"/>
              <a:gd name="connsiteY6" fmla="*/ 0 h 5054577"/>
              <a:gd name="connsiteX0" fmla="*/ 0 w 9227229"/>
              <a:gd name="connsiteY0" fmla="*/ 0 h 5054577"/>
              <a:gd name="connsiteX1" fmla="*/ 9227229 w 9227229"/>
              <a:gd name="connsiteY1" fmla="*/ 419077 h 5054577"/>
              <a:gd name="connsiteX2" fmla="*/ 9224100 w 9227229"/>
              <a:gd name="connsiteY2" fmla="*/ 5054577 h 5054577"/>
              <a:gd name="connsiteX3" fmla="*/ 741872 w 9227229"/>
              <a:gd name="connsiteY3" fmla="*/ 2397425 h 5054577"/>
              <a:gd name="connsiteX4" fmla="*/ 94848 w 9227229"/>
              <a:gd name="connsiteY4" fmla="*/ 408835 h 5054577"/>
              <a:gd name="connsiteX5" fmla="*/ 0 w 9227229"/>
              <a:gd name="connsiteY5" fmla="*/ 0 h 5054577"/>
              <a:gd name="connsiteX0" fmla="*/ 0 w 9132381"/>
              <a:gd name="connsiteY0" fmla="*/ 0 h 4645742"/>
              <a:gd name="connsiteX1" fmla="*/ 9132381 w 9132381"/>
              <a:gd name="connsiteY1" fmla="*/ 10242 h 4645742"/>
              <a:gd name="connsiteX2" fmla="*/ 9129252 w 9132381"/>
              <a:gd name="connsiteY2" fmla="*/ 4645742 h 4645742"/>
              <a:gd name="connsiteX3" fmla="*/ 647024 w 9132381"/>
              <a:gd name="connsiteY3" fmla="*/ 1988590 h 4645742"/>
              <a:gd name="connsiteX4" fmla="*/ 0 w 9132381"/>
              <a:gd name="connsiteY4" fmla="*/ 0 h 46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81" h="4645742">
                <a:moveTo>
                  <a:pt x="0" y="0"/>
                </a:moveTo>
                <a:lnTo>
                  <a:pt x="9132381" y="10242"/>
                </a:lnTo>
                <a:lnTo>
                  <a:pt x="9129252" y="4645742"/>
                </a:lnTo>
                <a:lnTo>
                  <a:pt x="647024" y="1988590"/>
                </a:lnTo>
                <a:lnTo>
                  <a:pt x="0" y="0"/>
                </a:lnTo>
                <a:close/>
              </a:path>
            </a:pathLst>
          </a:custGeom>
          <a:solidFill>
            <a:srgbClr val="AFD8ED">
              <a:alpha val="10196"/>
            </a:srgb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45454"/>
                </a:solidFill>
              </a:defRPr>
            </a:lvl1pPr>
          </a:lstStyle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76414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55">
          <p15:clr>
            <a:srgbClr val="FBAE40"/>
          </p15:clr>
        </p15:guide>
        <p15:guide id="2" pos="325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pos="665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91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10D902F-38DD-5C4C-B80E-E0CA7F08A4F4}"/>
              </a:ext>
            </a:extLst>
          </p:cNvPr>
          <p:cNvSpPr/>
          <p:nvPr userDrawn="1"/>
        </p:nvSpPr>
        <p:spPr>
          <a:xfrm>
            <a:off x="1343472" y="44624"/>
            <a:ext cx="5760640" cy="863426"/>
          </a:xfrm>
          <a:prstGeom prst="rect">
            <a:avLst/>
          </a:prstGeom>
          <a:solidFill>
            <a:srgbClr val="001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87768-FD67-8849-9497-B615192C46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38" y="2969842"/>
            <a:ext cx="677242" cy="813217"/>
          </a:xfrm>
        </p:spPr>
        <p:txBody>
          <a:bodyPr/>
          <a:lstStyle>
            <a:lvl1pPr marL="0" indent="0">
              <a:buNone/>
              <a:defRPr sz="2400">
                <a:solidFill>
                  <a:srgbClr val="45A4D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C7540FA-DACD-CE4A-ACC0-6B27872E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2668006"/>
            <a:ext cx="902431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49237EC-B723-E145-9FEB-3C6B83BB1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NATO UNCLASSIFIED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80797ED-47D5-2A4E-B24E-5FCCC52FD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x-none" smtClean="0"/>
              <a:pPr/>
              <a:t>07/02/2023</a:t>
            </a:fld>
            <a:r>
              <a:rPr lang="x-none" dirty="0"/>
              <a:t>  |  </a:t>
            </a:r>
            <a:r>
              <a:rPr lang="en-GB" dirty="0"/>
              <a:t>P</a:t>
            </a:r>
            <a:r>
              <a:rPr lang="x-none" dirty="0"/>
              <a:t>AGE </a:t>
            </a:r>
            <a:fld id="{3C66DE6B-CC4B-F74A-99D4-2DC8DD154D90}" type="slidenum">
              <a:rPr lang="x-none" smtClean="0"/>
              <a:pPr/>
              <a:t>‹#›</a:t>
            </a:fld>
            <a:endParaRPr lang="x-none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CC69A386-F4DE-2344-9782-330175F8B4C6}"/>
              </a:ext>
            </a:extLst>
          </p:cNvPr>
          <p:cNvSpPr txBox="1">
            <a:spLocks/>
          </p:cNvSpPr>
          <p:nvPr userDrawn="1"/>
        </p:nvSpPr>
        <p:spPr>
          <a:xfrm>
            <a:off x="1440000" y="180000"/>
            <a:ext cx="5400000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kern="1200">
                <a:solidFill>
                  <a:srgbClr val="54545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l" defTabSz="914400" rtl="0" eaLnBrk="1" latinLnBrk="0" hangingPunct="1">
              <a:lnSpc>
                <a:spcPts val="1200"/>
              </a:lnSpc>
              <a:spcBef>
                <a:spcPts val="800"/>
              </a:spcBef>
              <a:spcAft>
                <a:spcPts val="400"/>
              </a:spcAft>
              <a:buClr>
                <a:srgbClr val="AFD8ED"/>
              </a:buClr>
              <a:buFont typeface="Wingdings" pitchFamily="2" charset="2"/>
              <a:buNone/>
              <a:defRPr sz="1000" kern="1200">
                <a:solidFill>
                  <a:srgbClr val="54545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Wingdings" pitchFamily="2" charset="2"/>
              <a:buNone/>
              <a:defRPr sz="1000" kern="1200">
                <a:solidFill>
                  <a:srgbClr val="38383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Wingdings" pitchFamily="2" charset="2"/>
              <a:buNone/>
              <a:defRPr sz="1000" kern="1200">
                <a:solidFill>
                  <a:srgbClr val="38383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Arial" panose="020B0604020202020204" pitchFamily="34" charset="0"/>
              <a:buNone/>
              <a:defRPr sz="1000" kern="1200">
                <a:solidFill>
                  <a:srgbClr val="38383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ATLANTIC TREATY ORGANIZATION</a:t>
            </a:r>
          </a:p>
          <a:p>
            <a:pPr>
              <a:lnSpc>
                <a:spcPct val="130000"/>
              </a:lnSpc>
              <a:defRPr/>
            </a:pP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DU TRAITÉ DE L’ATLANTIQUE NORD</a:t>
            </a:r>
          </a:p>
        </p:txBody>
      </p:sp>
    </p:spTree>
    <p:extLst>
      <p:ext uri="{BB962C8B-B14F-4D97-AF65-F5344CB8AC3E}">
        <p14:creationId xmlns:p14="http://schemas.microsoft.com/office/powerpoint/2010/main" val="2296252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16B05-4B85-5D48-9A5B-15D5D64AB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3C0B6-E809-9541-968A-C17FB0308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AFD8ED"/>
              </a:buClr>
              <a:defRPr sz="2400"/>
            </a:lvl1pPr>
            <a:lvl2pPr>
              <a:buClr>
                <a:srgbClr val="AFD8ED"/>
              </a:buClr>
              <a:defRPr sz="2000"/>
            </a:lvl2pPr>
            <a:lvl3pPr>
              <a:buClr>
                <a:srgbClr val="AFD8ED"/>
              </a:buClr>
              <a:defRPr sz="1800"/>
            </a:lvl3pPr>
            <a:lvl4pPr>
              <a:buClr>
                <a:srgbClr val="AFD8ED"/>
              </a:buClr>
              <a:defRPr sz="1600"/>
            </a:lvl4pPr>
            <a:lvl5pPr>
              <a:buClr>
                <a:srgbClr val="AFD8ED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231140-1CFD-604E-9043-CF24B588C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NATO UNCLASSIFIED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15A3FA-235C-F948-BBCC-D89F48F72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x-none" smtClean="0"/>
              <a:pPr/>
              <a:t>07/02/2023</a:t>
            </a:fld>
            <a:r>
              <a:rPr lang="x-none" dirty="0"/>
              <a:t>  |  </a:t>
            </a:r>
            <a:r>
              <a:rPr lang="en-GB" dirty="0"/>
              <a:t>P</a:t>
            </a:r>
            <a:r>
              <a:rPr lang="x-none" dirty="0"/>
              <a:t>AGE </a:t>
            </a:r>
            <a:fld id="{3C66DE6B-CC4B-F74A-99D4-2DC8DD154D90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10420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86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0D866-E399-4749-A091-29E354D84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FE3B6-0510-964C-9271-434C25AE8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2438256"/>
            <a:ext cx="5181600" cy="369108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9ADC8-A008-C44B-A3C2-64236DA17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9938" y="2438256"/>
            <a:ext cx="5181600" cy="36910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51194-E9EE-7540-8E8B-9209365E91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x-none" dirty="0"/>
              <a:t>NATO UNCLASSIFIED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2A7FA-1418-1A42-9C50-41C0E64A43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9C1426-0F0D-BC4F-BF6C-4B07893ACD48}" type="datetimeFigureOut">
              <a:rPr lang="x-none" smtClean="0"/>
              <a:pPr/>
              <a:t>07/02/2023</a:t>
            </a:fld>
            <a:r>
              <a:rPr lang="x-none" dirty="0"/>
              <a:t>  </a:t>
            </a:r>
            <a:r>
              <a:rPr lang="x-none" dirty="0">
                <a:effectLst/>
              </a:rPr>
              <a:t>|  </a:t>
            </a:r>
            <a:r>
              <a:rPr lang="en-GB" dirty="0"/>
              <a:t>P</a:t>
            </a:r>
            <a:r>
              <a:rPr lang="x-none" dirty="0"/>
              <a:t>AGE </a:t>
            </a:r>
            <a:fld id="{3C66DE6B-CC4B-F74A-99D4-2DC8DD154D90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73903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D0786-AD54-6A4B-8BA6-F028206B7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9" y="3173412"/>
            <a:ext cx="5157787" cy="29559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41607-8469-3646-8B93-EA9401D701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39" y="2438256"/>
            <a:ext cx="5157787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3B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1697A-3AFB-364E-8BF8-A7DD7A410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8350" y="3173412"/>
            <a:ext cx="5183188" cy="295592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30BD1BB-4F76-EA48-8500-4B586D72D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112694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34B3D56-08AA-4A47-9152-DA7E97C05A2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848351" y="2438256"/>
            <a:ext cx="5157787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3B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70AD413-BADD-CC44-B7AA-EA88967685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88696" y="6308726"/>
            <a:ext cx="4114800" cy="365125"/>
          </a:xfrm>
        </p:spPr>
        <p:txBody>
          <a:bodyPr/>
          <a:lstStyle/>
          <a:p>
            <a:r>
              <a:rPr lang="x-none" dirty="0"/>
              <a:t>NATO UNCLASSIFIED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F3BEDC5-2F3C-A544-87B2-874948386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80297" y="6308726"/>
            <a:ext cx="2743200" cy="365125"/>
          </a:xfrm>
        </p:spPr>
        <p:txBody>
          <a:bodyPr/>
          <a:lstStyle/>
          <a:p>
            <a:fld id="{9E9C1426-0F0D-BC4F-BF6C-4B07893ACD48}" type="datetimeFigureOut">
              <a:rPr lang="x-none" smtClean="0"/>
              <a:pPr/>
              <a:t>07/02/2023</a:t>
            </a:fld>
            <a:r>
              <a:rPr lang="x-none" dirty="0"/>
              <a:t>  </a:t>
            </a:r>
            <a:r>
              <a:rPr lang="x-none" dirty="0">
                <a:effectLst/>
              </a:rPr>
              <a:t>|  </a:t>
            </a:r>
            <a:r>
              <a:rPr lang="en-GB" dirty="0"/>
              <a:t>P</a:t>
            </a:r>
            <a:r>
              <a:rPr lang="x-none" dirty="0"/>
              <a:t>AGE </a:t>
            </a:r>
            <a:fld id="{3C66DE6B-CC4B-F74A-99D4-2DC8DD154D90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866744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D0786-AD54-6A4B-8BA6-F028206B7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9" y="3173412"/>
            <a:ext cx="3347815" cy="29559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41607-8469-3646-8B93-EA9401D701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39" y="2438256"/>
            <a:ext cx="3347814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3B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30BD1BB-4F76-EA48-8500-4B586D72D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112694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A10ADEA-8541-5B43-B7EA-A39366AB1A9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113904" y="3173412"/>
            <a:ext cx="3347815" cy="29559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6C39F72-553D-D64C-9D1D-AA635EB41EE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13904" y="2438256"/>
            <a:ext cx="3347814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3B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2530195-F13F-B04D-A745-E6A53976FAC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11870" y="3173412"/>
            <a:ext cx="3347815" cy="29559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413D92C-A42C-2A46-98A0-B29B40B50B2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711870" y="2438256"/>
            <a:ext cx="3347814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3B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4E23829-47DA-2C44-AED6-17CED3230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NATO UNCLASSIFIED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9A77119-278E-9C47-87E6-D91C61F6D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x-none" smtClean="0"/>
              <a:pPr/>
              <a:t>07/02/2023</a:t>
            </a:fld>
            <a:r>
              <a:rPr lang="x-none" dirty="0"/>
              <a:t>  |  </a:t>
            </a:r>
            <a:r>
              <a:rPr lang="en-GB" dirty="0"/>
              <a:t>P</a:t>
            </a:r>
            <a:r>
              <a:rPr lang="x-none" dirty="0"/>
              <a:t>AGE </a:t>
            </a:r>
            <a:fld id="{3C66DE6B-CC4B-F74A-99D4-2DC8DD154D90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39085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accent3">
            <a:alpha val="92941"/>
          </a:schemeClr>
        </a:solidFill>
        <a:effectLst/>
      </p:bgPr>
    </p:bg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D0786-AD54-6A4B-8BA6-F028206B7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9" y="1772816"/>
            <a:ext cx="5157787" cy="165618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41607-8469-3646-8B93-EA9401D701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39" y="1037660"/>
            <a:ext cx="5157787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3B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1697A-3AFB-364E-8BF8-A7DD7A410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8350" y="1772816"/>
            <a:ext cx="5183188" cy="165618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34B3D56-08AA-4A47-9152-DA7E97C05A2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848351" y="1037660"/>
            <a:ext cx="5157787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3B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19221D1-052C-5D40-8511-336429F936D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5939" y="4476260"/>
            <a:ext cx="5157787" cy="165618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20B8056-8C88-0746-A769-F1530B55EF3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5939" y="3741104"/>
            <a:ext cx="5157787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3B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0A01FA02-3A50-1046-81FF-94E3ADF0CF6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48350" y="4476260"/>
            <a:ext cx="5183188" cy="165618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97670B0-9EC5-7C4B-98A8-A7C94091487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848351" y="3741104"/>
            <a:ext cx="5157787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3B7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7AB4C84-30B5-7C4B-9D27-50F642A26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x-none" dirty="0"/>
              <a:t>NATO </a:t>
            </a: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19B5221-A9B0-7940-9FF9-F60966C8121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180297" y="63087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x-none" smtClean="0"/>
              <a:pPr/>
              <a:t>07/02/2023</a:t>
            </a:fld>
            <a:r>
              <a:rPr lang="x-none" dirty="0"/>
              <a:t>  |  </a:t>
            </a:r>
            <a:r>
              <a:rPr lang="en-GB" dirty="0"/>
              <a:t>P</a:t>
            </a:r>
            <a:r>
              <a:rPr lang="x-none" dirty="0"/>
              <a:t>AGE </a:t>
            </a:r>
            <a:fld id="{3C66DE6B-CC4B-F74A-99D4-2DC8DD154D90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779904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2B32-4B01-E647-A789-75D4BB3F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6C765-45C9-C441-81D1-86CB0B7C0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NATO UNCLASSIFIED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5CF2AE-CAF3-054A-AF03-271ECC7EA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x-none" smtClean="0"/>
              <a:pPr/>
              <a:t>07/02/2023</a:t>
            </a:fld>
            <a:r>
              <a:rPr lang="x-none" dirty="0"/>
              <a:t>  |  </a:t>
            </a:r>
            <a:r>
              <a:rPr lang="en-GB" dirty="0"/>
              <a:t>P</a:t>
            </a:r>
            <a:r>
              <a:rPr lang="x-none" dirty="0"/>
              <a:t>AGE </a:t>
            </a:r>
            <a:fld id="{3C66DE6B-CC4B-F74A-99D4-2DC8DD154D90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38636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D1ED6DF-FF59-A74E-833B-F2FCF86C8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NATO UNCLASSIFIED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C2BAE2-C0DF-D646-B902-64573BF7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x-none" smtClean="0"/>
              <a:pPr/>
              <a:t>07/02/2023</a:t>
            </a:fld>
            <a:r>
              <a:rPr lang="x-none" dirty="0"/>
              <a:t>  |  </a:t>
            </a:r>
            <a:r>
              <a:rPr lang="en-GB" dirty="0"/>
              <a:t>P</a:t>
            </a:r>
            <a:r>
              <a:rPr lang="x-none" dirty="0"/>
              <a:t>AGE </a:t>
            </a:r>
            <a:fld id="{3C66DE6B-CC4B-F74A-99D4-2DC8DD154D90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7334472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D1ED6DF-FF59-A74E-833B-F2FCF86C8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NATO UNCLASSIFIED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C2BAE2-C0DF-D646-B902-64573BF7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x-none" smtClean="0"/>
              <a:pPr/>
              <a:t>07/02/2023</a:t>
            </a:fld>
            <a:r>
              <a:rPr lang="x-none" dirty="0"/>
              <a:t>  |  </a:t>
            </a:r>
            <a:r>
              <a:rPr lang="en-GB" dirty="0"/>
              <a:t>P</a:t>
            </a:r>
            <a:r>
              <a:rPr lang="x-none" dirty="0"/>
              <a:t>AGE </a:t>
            </a:r>
            <a:fld id="{3C66DE6B-CC4B-F74A-99D4-2DC8DD154D90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31780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2B32-4B01-E647-A789-75D4BB3F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6C765-45C9-C441-81D1-86CB0B7C0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NATO UNCLASSIFIED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5CF2AE-CAF3-054A-AF03-271ECC7EA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x-none" smtClean="0"/>
              <a:pPr/>
              <a:t>07/02/2023</a:t>
            </a:fld>
            <a:r>
              <a:rPr lang="x-none" dirty="0"/>
              <a:t>  |  </a:t>
            </a:r>
            <a:r>
              <a:rPr lang="en-GB" dirty="0"/>
              <a:t>P</a:t>
            </a:r>
            <a:r>
              <a:rPr lang="x-none" dirty="0"/>
              <a:t>AGE </a:t>
            </a:r>
            <a:fld id="{3C66DE6B-CC4B-F74A-99D4-2DC8DD154D90}" type="slidenum">
              <a:rPr lang="x-none" smtClean="0"/>
              <a:pPr/>
              <a:t>‹#›</a:t>
            </a:fld>
            <a:endParaRPr lang="x-none" dirty="0"/>
          </a:p>
        </p:txBody>
      </p:sp>
      <p:graphicFrame>
        <p:nvGraphicFramePr>
          <p:cNvPr id="10" name="Content Placeholder 25">
            <a:extLst>
              <a:ext uri="{FF2B5EF4-FFF2-40B4-BE49-F238E27FC236}">
                <a16:creationId xmlns:a16="http://schemas.microsoft.com/office/drawing/2014/main" id="{87F10C19-9C47-5B46-97A2-15131427E3E7}"/>
              </a:ext>
            </a:extLst>
          </p:cNvPr>
          <p:cNvGraphicFramePr>
            <a:graphicFrameLocks/>
          </p:cNvGraphicFramePr>
          <p:nvPr userDrawn="1"/>
        </p:nvGraphicFramePr>
        <p:xfrm>
          <a:off x="1267691" y="2651917"/>
          <a:ext cx="4398818" cy="337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7998DC4-CE73-2842-BB98-2FD5532CC1A1}"/>
              </a:ext>
            </a:extLst>
          </p:cNvPr>
          <p:cNvGraphicFramePr/>
          <p:nvPr userDrawn="1"/>
        </p:nvGraphicFramePr>
        <p:xfrm>
          <a:off x="6095999" y="2476891"/>
          <a:ext cx="4013200" cy="3544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B292246-A3FB-D246-8C0F-5F4CD2025AEB}"/>
              </a:ext>
            </a:extLst>
          </p:cNvPr>
          <p:cNvSpPr txBox="1"/>
          <p:nvPr userDrawn="1"/>
        </p:nvSpPr>
        <p:spPr>
          <a:xfrm>
            <a:off x="3046232" y="3861048"/>
            <a:ext cx="910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4A91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56%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D6F86C-4F07-8A44-AFD0-CB0FA5637895}"/>
              </a:ext>
            </a:extLst>
          </p:cNvPr>
          <p:cNvSpPr txBox="1"/>
          <p:nvPr userDrawn="1"/>
        </p:nvSpPr>
        <p:spPr>
          <a:xfrm>
            <a:off x="7699364" y="3855652"/>
            <a:ext cx="910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4A91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48%</a:t>
            </a:r>
          </a:p>
        </p:txBody>
      </p:sp>
    </p:spTree>
    <p:extLst>
      <p:ext uri="{BB962C8B-B14F-4D97-AF65-F5344CB8AC3E}">
        <p14:creationId xmlns:p14="http://schemas.microsoft.com/office/powerpoint/2010/main" val="37475610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2B32-4B01-E647-A789-75D4BB3F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6C765-45C9-C441-81D1-86CB0B7C0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NATO UNCLASSIFIED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5CF2AE-CAF3-054A-AF03-271ECC7EA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x-none" smtClean="0"/>
              <a:pPr/>
              <a:t>07/02/2023</a:t>
            </a:fld>
            <a:r>
              <a:rPr lang="x-none" dirty="0"/>
              <a:t>  |  </a:t>
            </a:r>
            <a:r>
              <a:rPr lang="en-GB" dirty="0"/>
              <a:t>P</a:t>
            </a:r>
            <a:r>
              <a:rPr lang="x-none" dirty="0"/>
              <a:t>AGE </a:t>
            </a:r>
            <a:fld id="{3C66DE6B-CC4B-F74A-99D4-2DC8DD154D90}" type="slidenum">
              <a:rPr lang="x-none" smtClean="0"/>
              <a:pPr/>
              <a:t>‹#›</a:t>
            </a:fld>
            <a:endParaRPr lang="x-none" dirty="0"/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EF36919F-9D54-094E-81AC-B16F8F140AC7}"/>
              </a:ext>
            </a:extLst>
          </p:cNvPr>
          <p:cNvSpPr/>
          <p:nvPr userDrawn="1"/>
        </p:nvSpPr>
        <p:spPr>
          <a:xfrm>
            <a:off x="515938" y="2996952"/>
            <a:ext cx="2880000" cy="1800000"/>
          </a:xfrm>
          <a:prstGeom prst="homePlate">
            <a:avLst/>
          </a:prstGeom>
          <a:solidFill>
            <a:srgbClr val="004A9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400" b="1" dirty="0">
                <a:latin typeface="Garamond" panose="02020404030301010803" pitchFamily="18" charset="0"/>
                <a:ea typeface="Noto Sans" panose="020B0502040504020204" pitchFamily="34" charset="0"/>
                <a:cs typeface="Noto Sans" panose="020B0502040504020204" pitchFamily="34" charset="0"/>
              </a:rPr>
              <a:t>Step 1</a:t>
            </a:r>
          </a:p>
          <a:p>
            <a:pPr algn="ctr"/>
            <a:r>
              <a:rPr lang="x-none" sz="3000" b="1" dirty="0">
                <a:solidFill>
                  <a:srgbClr val="AFD8ED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Lorem ipsum</a:t>
            </a:r>
          </a:p>
        </p:txBody>
      </p:sp>
      <p:sp>
        <p:nvSpPr>
          <p:cNvPr id="4" name="Chevron 3">
            <a:extLst>
              <a:ext uri="{FF2B5EF4-FFF2-40B4-BE49-F238E27FC236}">
                <a16:creationId xmlns:a16="http://schemas.microsoft.com/office/drawing/2014/main" id="{11FB61CB-3584-364F-8BFB-EF3FFE925FC7}"/>
              </a:ext>
            </a:extLst>
          </p:cNvPr>
          <p:cNvSpPr/>
          <p:nvPr userDrawn="1"/>
        </p:nvSpPr>
        <p:spPr>
          <a:xfrm>
            <a:off x="2686486" y="2996952"/>
            <a:ext cx="3600000" cy="1800000"/>
          </a:xfrm>
          <a:prstGeom prst="chevron">
            <a:avLst/>
          </a:prstGeom>
          <a:solidFill>
            <a:srgbClr val="004A9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400" b="1" dirty="0">
                <a:latin typeface="Garamond" panose="02020404030301010803" pitchFamily="18" charset="0"/>
                <a:ea typeface="Noto Sans" panose="020B0502040504020204" pitchFamily="34" charset="0"/>
                <a:cs typeface="Noto Sans" panose="020B0502040504020204" pitchFamily="34" charset="0"/>
              </a:rPr>
              <a:t>Step 2</a:t>
            </a:r>
          </a:p>
          <a:p>
            <a:pPr algn="ctr"/>
            <a:r>
              <a:rPr lang="x-none" sz="3000" b="1" dirty="0">
                <a:solidFill>
                  <a:srgbClr val="AFD8ED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Lorem ipsum</a:t>
            </a:r>
          </a:p>
        </p:txBody>
      </p:sp>
      <p:sp>
        <p:nvSpPr>
          <p:cNvPr id="18" name="Chevron 17">
            <a:extLst>
              <a:ext uri="{FF2B5EF4-FFF2-40B4-BE49-F238E27FC236}">
                <a16:creationId xmlns:a16="http://schemas.microsoft.com/office/drawing/2014/main" id="{0940FCA8-A3FD-9F48-9D1E-56176C6C94CE}"/>
              </a:ext>
            </a:extLst>
          </p:cNvPr>
          <p:cNvSpPr/>
          <p:nvPr userDrawn="1"/>
        </p:nvSpPr>
        <p:spPr>
          <a:xfrm>
            <a:off x="5580297" y="2996952"/>
            <a:ext cx="3600000" cy="1800000"/>
          </a:xfrm>
          <a:prstGeom prst="chevron">
            <a:avLst/>
          </a:prstGeom>
          <a:solidFill>
            <a:srgbClr val="004A9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400" b="1" dirty="0">
                <a:latin typeface="Garamond" panose="02020404030301010803" pitchFamily="18" charset="0"/>
                <a:ea typeface="Noto Sans" panose="020B0502040504020204" pitchFamily="34" charset="0"/>
                <a:cs typeface="Noto Sans" panose="020B0502040504020204" pitchFamily="34" charset="0"/>
              </a:rPr>
              <a:t>Step 3</a:t>
            </a:r>
          </a:p>
          <a:p>
            <a:pPr algn="ctr"/>
            <a:r>
              <a:rPr lang="x-none" sz="3000" b="1" dirty="0">
                <a:solidFill>
                  <a:srgbClr val="AFD8ED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Lorem ipsum</a:t>
            </a:r>
          </a:p>
        </p:txBody>
      </p:sp>
      <p:sp>
        <p:nvSpPr>
          <p:cNvPr id="20" name="Chevron 19">
            <a:extLst>
              <a:ext uri="{FF2B5EF4-FFF2-40B4-BE49-F238E27FC236}">
                <a16:creationId xmlns:a16="http://schemas.microsoft.com/office/drawing/2014/main" id="{7238824B-11AD-FA4A-98A4-DB10C042F9CA}"/>
              </a:ext>
            </a:extLst>
          </p:cNvPr>
          <p:cNvSpPr/>
          <p:nvPr userDrawn="1"/>
        </p:nvSpPr>
        <p:spPr>
          <a:xfrm>
            <a:off x="8442345" y="2996952"/>
            <a:ext cx="3600000" cy="1800000"/>
          </a:xfrm>
          <a:prstGeom prst="chevron">
            <a:avLst/>
          </a:prstGeom>
          <a:solidFill>
            <a:srgbClr val="004A9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400" b="1" dirty="0">
                <a:latin typeface="Garamond" panose="02020404030301010803" pitchFamily="18" charset="0"/>
                <a:ea typeface="Noto Sans" panose="020B0502040504020204" pitchFamily="34" charset="0"/>
                <a:cs typeface="Noto Sans" panose="020B0502040504020204" pitchFamily="34" charset="0"/>
              </a:rPr>
              <a:t>Step 4</a:t>
            </a:r>
          </a:p>
          <a:p>
            <a:pPr algn="ctr"/>
            <a:r>
              <a:rPr lang="x-none" sz="3000" b="1" dirty="0">
                <a:solidFill>
                  <a:srgbClr val="AFD8ED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5211220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350A1-80AA-4540-867E-9337914D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34" y="1247775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92917-C80D-0645-B785-B6B129FA7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66813"/>
            <a:ext cx="6172200" cy="49625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5E5D54-8724-9B4C-B479-706A97DF7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234" y="231775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1662CC6-465C-4A42-BFF8-83D38E994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NATO UNCLASSIFIED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F18D5C7-803B-E84A-BEDB-AFCEC6FE9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x-none" smtClean="0"/>
              <a:pPr/>
              <a:t>07/02/2023</a:t>
            </a:fld>
            <a:r>
              <a:rPr lang="x-none" dirty="0"/>
              <a:t>  |  </a:t>
            </a:r>
            <a:r>
              <a:rPr lang="en-GB" dirty="0"/>
              <a:t>P</a:t>
            </a:r>
            <a:r>
              <a:rPr lang="x-none" dirty="0"/>
              <a:t>AGE </a:t>
            </a:r>
            <a:fld id="{3C66DE6B-CC4B-F74A-99D4-2DC8DD154D90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366533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54C744-C537-8445-893C-CE55E502E8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6136E74-530E-CF40-8523-50A97C1F7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34" y="1247775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72D5FD3-AE2B-3F45-BEB0-B180C05E5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234" y="231775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A37A7F5-EE0D-7146-BDF7-6B4C160EBD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NATO UNCLASSIFIED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AD4BF7A-9D8E-134C-93D6-6AAD43A51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x-none" smtClean="0"/>
              <a:pPr/>
              <a:t>07/02/2023</a:t>
            </a:fld>
            <a:r>
              <a:rPr lang="x-none" dirty="0"/>
              <a:t>  |  </a:t>
            </a:r>
            <a:r>
              <a:rPr lang="en-GB" dirty="0"/>
              <a:t>P</a:t>
            </a:r>
            <a:r>
              <a:rPr lang="x-none" dirty="0"/>
              <a:t>AGE </a:t>
            </a:r>
            <a:fld id="{3C66DE6B-CC4B-F74A-99D4-2DC8DD154D90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40632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837212-5305-A841-8D6C-B0081C0AE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9" y="1089025"/>
            <a:ext cx="10088894" cy="4679951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8894" h="4679951">
                <a:moveTo>
                  <a:pt x="0" y="0"/>
                </a:moveTo>
                <a:lnTo>
                  <a:pt x="10088894" y="10510"/>
                </a:lnTo>
                <a:cubicBezTo>
                  <a:pt x="10086138" y="267009"/>
                  <a:pt x="10072871" y="2215673"/>
                  <a:pt x="10070115" y="2472172"/>
                </a:cubicBezTo>
                <a:lnTo>
                  <a:pt x="5376643" y="2484494"/>
                </a:lnTo>
                <a:lnTo>
                  <a:pt x="5371990" y="4679951"/>
                </a:lnTo>
                <a:lnTo>
                  <a:pt x="0" y="4679951"/>
                </a:lnTo>
                <a:lnTo>
                  <a:pt x="0" y="0"/>
                </a:lnTo>
                <a:close/>
              </a:path>
            </a:pathLst>
          </a:custGeom>
          <a:solidFill>
            <a:srgbClr val="004A91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x-none" dirty="0"/>
              <a:t>Choose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8D8AE4-C68B-F147-A1AE-DC7E19D6F874}"/>
              </a:ext>
            </a:extLst>
          </p:cNvPr>
          <p:cNvSpPr/>
          <p:nvPr userDrawn="1"/>
        </p:nvSpPr>
        <p:spPr>
          <a:xfrm>
            <a:off x="6436660" y="3675530"/>
            <a:ext cx="4966447" cy="2312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0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1625" y="3836988"/>
            <a:ext cx="5024438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001D39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682E8E6-AEEB-FE44-9904-C6E3E7B3DB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51625" y="4536235"/>
            <a:ext cx="5024438" cy="145218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001D39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E610F55-BE30-1144-94A8-7CBE71D41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NATO UNCLASSIFIED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F71E887-6FEA-674A-A086-6C6D3F763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x-none" smtClean="0"/>
              <a:pPr/>
              <a:t>07/02/2023</a:t>
            </a:fld>
            <a:r>
              <a:rPr lang="x-none" dirty="0"/>
              <a:t>  |  </a:t>
            </a:r>
            <a:r>
              <a:rPr lang="en-GB" dirty="0"/>
              <a:t>P</a:t>
            </a:r>
            <a:r>
              <a:rPr lang="x-none" dirty="0"/>
              <a:t>AGE </a:t>
            </a:r>
            <a:fld id="{3C66DE6B-CC4B-F74A-99D4-2DC8DD154D90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14313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837212-5305-A841-8D6C-B0081C0AE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9" y="1089025"/>
            <a:ext cx="10088894" cy="4679951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10078465 w 10088894"/>
              <a:gd name="connsiteY3" fmla="*/ 4674539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10078465 w 10088894"/>
              <a:gd name="connsiteY3" fmla="*/ 4674539 h 4679951"/>
              <a:gd name="connsiteX4" fmla="*/ 0 w 10088894"/>
              <a:gd name="connsiteY4" fmla="*/ 4679951 h 4679951"/>
              <a:gd name="connsiteX5" fmla="*/ 0 w 10088894"/>
              <a:gd name="connsiteY5" fmla="*/ 0 h 467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88894" h="4679951">
                <a:moveTo>
                  <a:pt x="0" y="0"/>
                </a:moveTo>
                <a:lnTo>
                  <a:pt x="10088894" y="10510"/>
                </a:lnTo>
                <a:cubicBezTo>
                  <a:pt x="10086138" y="267009"/>
                  <a:pt x="10072871" y="2215673"/>
                  <a:pt x="10070115" y="2472172"/>
                </a:cubicBezTo>
                <a:cubicBezTo>
                  <a:pt x="10072898" y="3206294"/>
                  <a:pt x="10075682" y="3940417"/>
                  <a:pt x="10078465" y="4674539"/>
                </a:cubicBezTo>
                <a:lnTo>
                  <a:pt x="0" y="4679951"/>
                </a:lnTo>
                <a:lnTo>
                  <a:pt x="0" y="0"/>
                </a:lnTo>
                <a:close/>
              </a:path>
            </a:pathLst>
          </a:custGeom>
          <a:solidFill>
            <a:srgbClr val="004A91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x-none" dirty="0"/>
              <a:t>Choose picture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E610F55-BE30-1144-94A8-7CBE71D41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NATO UNCLASSIFIED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F71E887-6FEA-674A-A086-6C6D3F763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x-none" smtClean="0"/>
              <a:pPr/>
              <a:t>07/02/2023</a:t>
            </a:fld>
            <a:r>
              <a:rPr lang="x-none" dirty="0"/>
              <a:t>  |  </a:t>
            </a:r>
            <a:r>
              <a:rPr lang="en-GB" dirty="0"/>
              <a:t>P</a:t>
            </a:r>
            <a:r>
              <a:rPr lang="x-none" dirty="0"/>
              <a:t>AGE </a:t>
            </a:r>
            <a:fld id="{3C66DE6B-CC4B-F74A-99D4-2DC8DD154D90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10000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Title Slide">
  <p:cSld name="4_Title Slide">
    <p:bg>
      <p:bgPr>
        <a:solidFill>
          <a:schemeClr val="lt2"/>
        </a:solidFill>
        <a:effectLst/>
      </p:bgPr>
    </p:bg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122"/>
          <p:cNvSpPr txBox="1">
            <a:spLocks noGrp="1"/>
          </p:cNvSpPr>
          <p:nvPr>
            <p:ph type="ctrTitle"/>
          </p:nvPr>
        </p:nvSpPr>
        <p:spPr>
          <a:xfrm>
            <a:off x="3390745" y="115615"/>
            <a:ext cx="8633093" cy="100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1" name="Google Shape;821;p122"/>
          <p:cNvSpPr/>
          <p:nvPr/>
        </p:nvSpPr>
        <p:spPr>
          <a:xfrm>
            <a:off x="2" y="0"/>
            <a:ext cx="2811331" cy="685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122"/>
          <p:cNvSpPr txBox="1">
            <a:spLocks noGrp="1"/>
          </p:cNvSpPr>
          <p:nvPr>
            <p:ph type="subTitle" idx="1"/>
          </p:nvPr>
        </p:nvSpPr>
        <p:spPr>
          <a:xfrm>
            <a:off x="3390745" y="1282267"/>
            <a:ext cx="8633093" cy="4505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4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40000"/>
              </a:lnSpc>
              <a:spcBef>
                <a:spcPts val="203"/>
              </a:spcBef>
              <a:spcAft>
                <a:spcPts val="0"/>
              </a:spcAft>
              <a:buClr>
                <a:srgbClr val="8B8B9A"/>
              </a:buClr>
              <a:buSzPts val="1013"/>
              <a:buNone/>
              <a:defRPr>
                <a:solidFill>
                  <a:srgbClr val="8B8B9A"/>
                </a:solidFill>
              </a:defRPr>
            </a:lvl2pPr>
            <a:lvl3pPr lvl="2" algn="ctr">
              <a:lnSpc>
                <a:spcPct val="140000"/>
              </a:lnSpc>
              <a:spcBef>
                <a:spcPts val="203"/>
              </a:spcBef>
              <a:spcAft>
                <a:spcPts val="0"/>
              </a:spcAft>
              <a:buClr>
                <a:srgbClr val="8B8B9A"/>
              </a:buClr>
              <a:buSzPts val="1013"/>
              <a:buNone/>
              <a:defRPr>
                <a:solidFill>
                  <a:srgbClr val="8B8B9A"/>
                </a:solidFill>
              </a:defRPr>
            </a:lvl3pPr>
            <a:lvl4pPr lvl="3" algn="ctr">
              <a:lnSpc>
                <a:spcPct val="140000"/>
              </a:lnSpc>
              <a:spcBef>
                <a:spcPts val="203"/>
              </a:spcBef>
              <a:spcAft>
                <a:spcPts val="0"/>
              </a:spcAft>
              <a:buClr>
                <a:srgbClr val="8B8B9A"/>
              </a:buClr>
              <a:buSzPts val="1013"/>
              <a:buNone/>
              <a:defRPr>
                <a:solidFill>
                  <a:srgbClr val="8B8B9A"/>
                </a:solidFill>
              </a:defRPr>
            </a:lvl4pPr>
            <a:lvl5pPr lvl="4" algn="ctr">
              <a:lnSpc>
                <a:spcPct val="140000"/>
              </a:lnSpc>
              <a:spcBef>
                <a:spcPts val="203"/>
              </a:spcBef>
              <a:spcAft>
                <a:spcPts val="0"/>
              </a:spcAft>
              <a:buClr>
                <a:srgbClr val="8B8B9A"/>
              </a:buClr>
              <a:buSzPts val="1013"/>
              <a:buNone/>
              <a:defRPr>
                <a:solidFill>
                  <a:srgbClr val="8B8B9A"/>
                </a:solidFill>
              </a:defRPr>
            </a:lvl5pPr>
            <a:lvl6pPr lvl="5" algn="ctr">
              <a:spcBef>
                <a:spcPts val="225"/>
              </a:spcBef>
              <a:spcAft>
                <a:spcPts val="0"/>
              </a:spcAft>
              <a:buClr>
                <a:srgbClr val="8B8B9A"/>
              </a:buClr>
              <a:buSzPts val="1125"/>
              <a:buNone/>
              <a:defRPr>
                <a:solidFill>
                  <a:srgbClr val="8B8B9A"/>
                </a:solidFill>
              </a:defRPr>
            </a:lvl6pPr>
            <a:lvl7pPr lvl="6" algn="ctr">
              <a:spcBef>
                <a:spcPts val="225"/>
              </a:spcBef>
              <a:spcAft>
                <a:spcPts val="0"/>
              </a:spcAft>
              <a:buClr>
                <a:srgbClr val="8B8B9A"/>
              </a:buClr>
              <a:buSzPts val="1125"/>
              <a:buNone/>
              <a:defRPr>
                <a:solidFill>
                  <a:srgbClr val="8B8B9A"/>
                </a:solidFill>
              </a:defRPr>
            </a:lvl7pPr>
            <a:lvl8pPr lvl="7" algn="ctr">
              <a:spcBef>
                <a:spcPts val="225"/>
              </a:spcBef>
              <a:spcAft>
                <a:spcPts val="0"/>
              </a:spcAft>
              <a:buClr>
                <a:srgbClr val="8B8B9A"/>
              </a:buClr>
              <a:buSzPts val="1125"/>
              <a:buNone/>
              <a:defRPr>
                <a:solidFill>
                  <a:srgbClr val="8B8B9A"/>
                </a:solidFill>
              </a:defRPr>
            </a:lvl8pPr>
            <a:lvl9pPr lvl="8" algn="ctr">
              <a:spcBef>
                <a:spcPts val="225"/>
              </a:spcBef>
              <a:spcAft>
                <a:spcPts val="0"/>
              </a:spcAft>
              <a:buClr>
                <a:srgbClr val="8B8B9A"/>
              </a:buClr>
              <a:buSzPts val="1125"/>
              <a:buNone/>
              <a:defRPr>
                <a:solidFill>
                  <a:srgbClr val="8B8B9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837212-5305-A841-8D6C-B0081C0AE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1089026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004A91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x-none" dirty="0"/>
              <a:t>Choose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3617540"/>
            <a:ext cx="4602162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001D39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682E8E6-AEEB-FE44-9904-C6E3E7B3DB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4316787"/>
            <a:ext cx="4602162" cy="18016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001D39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A54FFD7-8E71-AF41-BFDF-E5799B07A5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72486" y="1076519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004A91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x-none" dirty="0"/>
              <a:t>Choose picture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3694203-C085-8248-99AE-82E7393246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2735" y="3605033"/>
            <a:ext cx="4602162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001D39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D3353F0-690B-E942-A7A4-E533504DF1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2735" y="4304280"/>
            <a:ext cx="4602162" cy="18016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001D39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2008B75-392B-1A41-81B9-B8F1B8A2A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NATO UNCLASSIFIED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F2AC46F-A001-3448-8143-A28C03D45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x-none" smtClean="0"/>
              <a:pPr/>
              <a:t>07/02/2023</a:t>
            </a:fld>
            <a:r>
              <a:rPr lang="x-none" dirty="0"/>
              <a:t>  |  </a:t>
            </a:r>
            <a:r>
              <a:rPr lang="en-GB" dirty="0"/>
              <a:t>P</a:t>
            </a:r>
            <a:r>
              <a:rPr lang="x-none" dirty="0"/>
              <a:t>AGE </a:t>
            </a:r>
            <a:fld id="{3C66DE6B-CC4B-F74A-99D4-2DC8DD154D90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27895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pos="3364">
          <p15:clr>
            <a:srgbClr val="FBAE40"/>
          </p15:clr>
        </p15:guide>
        <p15:guide id="6" pos="3749">
          <p15:clr>
            <a:srgbClr val="FBAE40"/>
          </p15:clr>
        </p15:guide>
        <p15:guide id="7" orient="horz" pos="259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837212-5305-A841-8D6C-B0081C0AE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1089026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004A91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x-none" dirty="0"/>
              <a:t>Choose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3617540"/>
            <a:ext cx="4602162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001D39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682E8E6-AEEB-FE44-9904-C6E3E7B3DB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4709934"/>
            <a:ext cx="4602162" cy="18016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001D39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A54FFD7-8E71-AF41-BFDF-E5799B07A5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72486" y="1076519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004A91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x-none" dirty="0"/>
              <a:t>Choose picture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3694203-C085-8248-99AE-82E7393246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2735" y="3605033"/>
            <a:ext cx="4602162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001D39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D3353F0-690B-E942-A7A4-E533504DF1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2735" y="4697427"/>
            <a:ext cx="4602162" cy="18016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001D39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4CB97AA-9189-3C45-98CD-178295F25D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4338884"/>
            <a:ext cx="4602161" cy="3585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en-GB" dirty="0"/>
              <a:t>04/04/2020</a:t>
            </a:r>
            <a:endParaRPr lang="x-none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F2148FE-A34A-5E44-A0E3-FF3BECC7A4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0877" y="4338884"/>
            <a:ext cx="4602161" cy="3585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en-GB" dirty="0"/>
              <a:t>04/04/2020</a:t>
            </a:r>
            <a:endParaRPr lang="x-none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113CB47B-AEEC-094C-A57F-100EACC17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NATO UNCLASSIFIED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0295F0B-E73E-2F44-8AD2-948678D00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x-none" smtClean="0"/>
              <a:pPr/>
              <a:t>07/02/2023</a:t>
            </a:fld>
            <a:r>
              <a:rPr lang="x-none" dirty="0"/>
              <a:t>  |  </a:t>
            </a:r>
            <a:r>
              <a:rPr lang="en-GB" dirty="0"/>
              <a:t>P</a:t>
            </a:r>
            <a:r>
              <a:rPr lang="x-none" dirty="0"/>
              <a:t>AGE </a:t>
            </a:r>
            <a:fld id="{3C66DE6B-CC4B-F74A-99D4-2DC8DD154D90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90281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pos="3364">
          <p15:clr>
            <a:srgbClr val="FBAE40"/>
          </p15:clr>
        </p15:guide>
        <p15:guide id="6" pos="3749">
          <p15:clr>
            <a:srgbClr val="FBAE40"/>
          </p15:clr>
        </p15:guide>
        <p15:guide id="7" orient="horz" pos="259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904C343-087C-524F-830F-3969246D07E5}"/>
              </a:ext>
            </a:extLst>
          </p:cNvPr>
          <p:cNvSpPr/>
          <p:nvPr userDrawn="1"/>
        </p:nvSpPr>
        <p:spPr>
          <a:xfrm>
            <a:off x="6240877" y="3429000"/>
            <a:ext cx="4824412" cy="2704921"/>
          </a:xfrm>
          <a:prstGeom prst="rect">
            <a:avLst/>
          </a:prstGeom>
          <a:solidFill>
            <a:srgbClr val="001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0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7F2593-0F80-E145-BAF0-C444627EEA99}"/>
              </a:ext>
            </a:extLst>
          </p:cNvPr>
          <p:cNvSpPr/>
          <p:nvPr userDrawn="1"/>
        </p:nvSpPr>
        <p:spPr>
          <a:xfrm>
            <a:off x="515939" y="3428999"/>
            <a:ext cx="4824412" cy="2717428"/>
          </a:xfrm>
          <a:prstGeom prst="rect">
            <a:avLst/>
          </a:prstGeom>
          <a:solidFill>
            <a:srgbClr val="001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00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837212-5305-A841-8D6C-B0081C0AE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1089026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004A91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x-none" dirty="0"/>
              <a:t>Choose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6518" y="3617540"/>
            <a:ext cx="4495329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AFD8ED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682E8E6-AEEB-FE44-9904-C6E3E7B3DB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6518" y="4709934"/>
            <a:ext cx="4495329" cy="18016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A54FFD7-8E71-AF41-BFDF-E5799B07A5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72486" y="1076519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004A91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x-none" dirty="0"/>
              <a:t>Choose picture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3694203-C085-8248-99AE-82E7393246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3313" y="3605033"/>
            <a:ext cx="4435218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AFD8ED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D3353F0-690B-E942-A7A4-E533504DF1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3313" y="4697427"/>
            <a:ext cx="4435218" cy="18016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4CB97AA-9189-3C45-98CD-178295F25D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6517" y="4338884"/>
            <a:ext cx="4469395" cy="3585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en-GB" dirty="0"/>
              <a:t>04/04/2020</a:t>
            </a:r>
            <a:endParaRPr lang="x-none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F2148FE-A34A-5E44-A0E3-FF3BECC7A4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13312" y="4338884"/>
            <a:ext cx="4435217" cy="3585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en-GB" dirty="0"/>
              <a:t>04/04/2020</a:t>
            </a:r>
            <a:endParaRPr lang="x-none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FD57E253-7FE0-8F4F-A844-1990B4ED32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NATO UNCLASSIFIED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3FBBF50-0C91-5247-9CFE-37D8091E4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x-none" smtClean="0"/>
              <a:pPr/>
              <a:t>07/02/2023</a:t>
            </a:fld>
            <a:r>
              <a:rPr lang="x-none" dirty="0"/>
              <a:t>  |  </a:t>
            </a:r>
            <a:r>
              <a:rPr lang="en-GB" dirty="0"/>
              <a:t>P</a:t>
            </a:r>
            <a:r>
              <a:rPr lang="x-none" dirty="0"/>
              <a:t>AGE </a:t>
            </a:r>
            <a:fld id="{3C66DE6B-CC4B-F74A-99D4-2DC8DD154D90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42678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pos="3364">
          <p15:clr>
            <a:srgbClr val="FBAE40"/>
          </p15:clr>
        </p15:guide>
        <p15:guide id="6" pos="3749">
          <p15:clr>
            <a:srgbClr val="FBAE40"/>
          </p15:clr>
        </p15:guide>
        <p15:guide id="7" orient="horz" pos="259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Column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904C343-087C-524F-830F-3969246D07E5}"/>
              </a:ext>
            </a:extLst>
          </p:cNvPr>
          <p:cNvSpPr/>
          <p:nvPr userDrawn="1"/>
        </p:nvSpPr>
        <p:spPr>
          <a:xfrm>
            <a:off x="6240877" y="3429000"/>
            <a:ext cx="4824412" cy="2704921"/>
          </a:xfrm>
          <a:prstGeom prst="rect">
            <a:avLst/>
          </a:prstGeom>
          <a:solidFill>
            <a:srgbClr val="001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0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7F2593-0F80-E145-BAF0-C444627EEA99}"/>
              </a:ext>
            </a:extLst>
          </p:cNvPr>
          <p:cNvSpPr/>
          <p:nvPr userDrawn="1"/>
        </p:nvSpPr>
        <p:spPr>
          <a:xfrm>
            <a:off x="515939" y="3428999"/>
            <a:ext cx="4824412" cy="2717428"/>
          </a:xfrm>
          <a:prstGeom prst="rect">
            <a:avLst/>
          </a:prstGeom>
          <a:solidFill>
            <a:srgbClr val="001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00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837212-5305-A841-8D6C-B0081C0AE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1089026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004A91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x-none" dirty="0"/>
              <a:t>Choose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6518" y="3617540"/>
            <a:ext cx="4495329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AFD8ED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682E8E6-AEEB-FE44-9904-C6E3E7B3DB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6518" y="4314262"/>
            <a:ext cx="4495329" cy="219729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A54FFD7-8E71-AF41-BFDF-E5799B07A5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72486" y="1076519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004A91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x-none" dirty="0"/>
              <a:t>Choose picture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3694203-C085-8248-99AE-82E7393246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3313" y="3605033"/>
            <a:ext cx="4435218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AFD8ED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D3353F0-690B-E942-A7A4-E533504DF1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3313" y="4314262"/>
            <a:ext cx="4435218" cy="218478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D657737D-F015-CB41-A2DC-45E2C68A3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NATO UNCLASSIFIED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B7B6367-8A58-E94C-A551-20BF4CCAB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x-none" smtClean="0"/>
              <a:pPr/>
              <a:t>07/02/2023</a:t>
            </a:fld>
            <a:r>
              <a:rPr lang="x-none" dirty="0"/>
              <a:t>  |  </a:t>
            </a:r>
            <a:r>
              <a:rPr lang="en-GB" dirty="0"/>
              <a:t>P</a:t>
            </a:r>
            <a:r>
              <a:rPr lang="x-none" dirty="0"/>
              <a:t>AGE </a:t>
            </a:r>
            <a:fld id="{3C66DE6B-CC4B-F74A-99D4-2DC8DD154D90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93572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pos="3364">
          <p15:clr>
            <a:srgbClr val="FBAE40"/>
          </p15:clr>
        </p15:guide>
        <p15:guide id="6" pos="3749">
          <p15:clr>
            <a:srgbClr val="FBAE40"/>
          </p15:clr>
        </p15:guide>
        <p15:guide id="7" orient="horz" pos="259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8D8AE4-C68B-F147-A1AE-DC7E19D6F874}"/>
              </a:ext>
            </a:extLst>
          </p:cNvPr>
          <p:cNvSpPr/>
          <p:nvPr userDrawn="1"/>
        </p:nvSpPr>
        <p:spPr>
          <a:xfrm>
            <a:off x="515938" y="2321767"/>
            <a:ext cx="11160125" cy="3447209"/>
          </a:xfrm>
          <a:prstGeom prst="rect">
            <a:avLst/>
          </a:prstGeom>
          <a:solidFill>
            <a:srgbClr val="002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0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3031052"/>
            <a:ext cx="5024438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AAC2DA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682E8E6-AEEB-FE44-9904-C6E3E7B3DB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3755650"/>
            <a:ext cx="5040313" cy="145218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19F1B3-37EE-E548-B284-431ED768190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92200" y="1760630"/>
            <a:ext cx="4550317" cy="3447209"/>
          </a:xfrm>
          <a:solidFill>
            <a:srgbClr val="AFD8ED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BE" dirty="0"/>
              <a:t>Choose picture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96993-E15E-4940-A9BC-7ED7BAAD10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2641585"/>
            <a:ext cx="3003550" cy="3585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en-GB" dirty="0"/>
              <a:t>INSIGHT</a:t>
            </a:r>
            <a:endParaRPr lang="x-none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3251F8B-F318-5F44-B782-0A1B78572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NATO UNCLASSIFIED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8648030-9CF7-004F-82B0-682CBA02C2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x-none" smtClean="0"/>
              <a:pPr/>
              <a:t>07/02/2023</a:t>
            </a:fld>
            <a:r>
              <a:rPr lang="x-none" dirty="0"/>
              <a:t>  |  </a:t>
            </a:r>
            <a:r>
              <a:rPr lang="en-GB" dirty="0"/>
              <a:t>P</a:t>
            </a:r>
            <a:r>
              <a:rPr lang="x-none" dirty="0"/>
              <a:t>AGE </a:t>
            </a:r>
            <a:fld id="{3C66DE6B-CC4B-F74A-99D4-2DC8DD154D90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67596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88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8D8AE4-C68B-F147-A1AE-DC7E19D6F874}"/>
              </a:ext>
            </a:extLst>
          </p:cNvPr>
          <p:cNvSpPr/>
          <p:nvPr userDrawn="1"/>
        </p:nvSpPr>
        <p:spPr>
          <a:xfrm>
            <a:off x="515939" y="1705396"/>
            <a:ext cx="5580062" cy="3447209"/>
          </a:xfrm>
          <a:prstGeom prst="rect">
            <a:avLst/>
          </a:prstGeom>
          <a:solidFill>
            <a:srgbClr val="F0F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000">
              <a:solidFill>
                <a:srgbClr val="001D39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4285" y="2636912"/>
            <a:ext cx="10044113" cy="11234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FD8ED"/>
              </a:buClr>
              <a:buSzTx/>
              <a:buFontTx/>
              <a:buNone/>
              <a:tabLst/>
              <a:defRPr b="1" i="0">
                <a:solidFill>
                  <a:srgbClr val="001D39"/>
                </a:solidFill>
                <a:latin typeface="Garamond" panose="020204040303010108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FD8ED"/>
              </a:buClr>
              <a:buSzTx/>
              <a:buFontTx/>
              <a:buNone/>
              <a:tabLst/>
              <a:defRPr/>
            </a:pPr>
            <a:r>
              <a:rPr lang="en-GB" dirty="0"/>
              <a:t>Quote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96993-E15E-4940-A9BC-7ED7BAAD10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1504" y="3979918"/>
            <a:ext cx="4354100" cy="3585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5A4D6"/>
                </a:solidFill>
              </a:defRPr>
            </a:lvl1pPr>
          </a:lstStyle>
          <a:p>
            <a:pPr lvl="0"/>
            <a:r>
              <a:rPr lang="en-US" dirty="0">
                <a:effectLst/>
              </a:rPr>
              <a:t>NATO SECRETARY GENERAL JENS STOLTENBERG</a:t>
            </a:r>
            <a:endParaRPr lang="x-non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461205-76E3-1645-BAEA-9824F907EE9C}"/>
              </a:ext>
            </a:extLst>
          </p:cNvPr>
          <p:cNvSpPr/>
          <p:nvPr userDrawn="1"/>
        </p:nvSpPr>
        <p:spPr>
          <a:xfrm>
            <a:off x="1236216" y="4161488"/>
            <a:ext cx="323280" cy="45719"/>
          </a:xfrm>
          <a:prstGeom prst="rect">
            <a:avLst/>
          </a:prstGeom>
          <a:solidFill>
            <a:srgbClr val="45A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CB4289-0019-7E40-8571-C42EF6AEA1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3916" y="1936345"/>
            <a:ext cx="457200" cy="406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9A5C46-AE34-7245-A4D1-EAA774A737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24905" y="4578999"/>
            <a:ext cx="457200" cy="40640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B4FD6F2-1834-E84C-AE9F-F790780A94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NATO UNCLASSIFIED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2259B1D-626B-0445-B9CA-501D4CE9A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x-none" smtClean="0"/>
              <a:pPr/>
              <a:t>07/02/2023</a:t>
            </a:fld>
            <a:r>
              <a:rPr lang="x-none" dirty="0"/>
              <a:t>  |  </a:t>
            </a:r>
            <a:r>
              <a:rPr lang="en-GB" dirty="0"/>
              <a:t>P</a:t>
            </a:r>
            <a:r>
              <a:rPr lang="x-none" dirty="0"/>
              <a:t>AGE </a:t>
            </a:r>
            <a:fld id="{3C66DE6B-CC4B-F74A-99D4-2DC8DD154D90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81958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88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52270B1-C95C-8245-8D21-DE57FF9E050C}"/>
              </a:ext>
            </a:extLst>
          </p:cNvPr>
          <p:cNvSpPr/>
          <p:nvPr userDrawn="1"/>
        </p:nvSpPr>
        <p:spPr>
          <a:xfrm>
            <a:off x="1343472" y="44624"/>
            <a:ext cx="5760640" cy="863426"/>
          </a:xfrm>
          <a:prstGeom prst="rect">
            <a:avLst/>
          </a:prstGeom>
          <a:solidFill>
            <a:srgbClr val="001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00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C7540FA-DACD-CE4A-ACC0-6B27872EFE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0150" y="2996953"/>
            <a:ext cx="9024318" cy="1325563"/>
          </a:xfrm>
        </p:spPr>
        <p:txBody>
          <a:bodyPr/>
          <a:lstStyle>
            <a:lvl1pPr>
              <a:defRPr>
                <a:solidFill>
                  <a:srgbClr val="AFD8ED"/>
                </a:solidFill>
              </a:defRPr>
            </a:lvl1pPr>
          </a:lstStyle>
          <a:p>
            <a:r>
              <a:rPr lang="en-GB" dirty="0"/>
              <a:t>Contact us</a:t>
            </a:r>
            <a:endParaRPr lang="x-non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90C143-DA3B-4448-9677-16B52934BB82}"/>
              </a:ext>
            </a:extLst>
          </p:cNvPr>
          <p:cNvSpPr/>
          <p:nvPr userDrawn="1"/>
        </p:nvSpPr>
        <p:spPr>
          <a:xfrm>
            <a:off x="1319684" y="4350171"/>
            <a:ext cx="64666" cy="769003"/>
          </a:xfrm>
          <a:prstGeom prst="rect">
            <a:avLst/>
          </a:prstGeom>
          <a:solidFill>
            <a:srgbClr val="AFD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00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F9B224A-DD06-D343-A646-2D5EC1098C25}"/>
              </a:ext>
            </a:extLst>
          </p:cNvPr>
          <p:cNvSpPr txBox="1">
            <a:spLocks/>
          </p:cNvSpPr>
          <p:nvPr userDrawn="1"/>
        </p:nvSpPr>
        <p:spPr>
          <a:xfrm>
            <a:off x="1617985" y="4350171"/>
            <a:ext cx="832511" cy="413728"/>
          </a:xfrm>
          <a:prstGeom prst="rect">
            <a:avLst/>
          </a:prstGeom>
          <a:noFill/>
          <a:ln w="25400">
            <a:noFill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rgbClr val="45A4D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E-MAIL</a:t>
            </a:r>
            <a:endParaRPr lang="x-none" sz="1200" dirty="0">
              <a:solidFill>
                <a:srgbClr val="45A4D6"/>
              </a:solidFill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39E80EC9-8B27-EE41-9371-7D76F496AAE4}"/>
              </a:ext>
            </a:extLst>
          </p:cNvPr>
          <p:cNvSpPr txBox="1">
            <a:spLocks/>
          </p:cNvSpPr>
          <p:nvPr userDrawn="1"/>
        </p:nvSpPr>
        <p:spPr>
          <a:xfrm>
            <a:off x="1617985" y="4705446"/>
            <a:ext cx="832511" cy="413728"/>
          </a:xfrm>
          <a:prstGeom prst="rect">
            <a:avLst/>
          </a:prstGeom>
          <a:noFill/>
          <a:ln w="25400">
            <a:noFill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0" i="0" dirty="0">
                <a:solidFill>
                  <a:srgbClr val="45A4D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PHONE</a:t>
            </a:r>
            <a:endParaRPr lang="x-none" sz="1200" b="0" i="0" dirty="0">
              <a:solidFill>
                <a:srgbClr val="45A4D6"/>
              </a:solidFill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510BFC-7967-9A42-8BDB-BFB3BEAC4429}"/>
              </a:ext>
            </a:extLst>
          </p:cNvPr>
          <p:cNvSpPr txBox="1"/>
          <p:nvPr userDrawn="1"/>
        </p:nvSpPr>
        <p:spPr>
          <a:xfrm>
            <a:off x="3206390" y="5290458"/>
            <a:ext cx="1847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3000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61FBFD3-0C7E-6944-839E-23CE2A395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51089" y="4337729"/>
            <a:ext cx="3887787" cy="34290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err="1"/>
              <a:t>John.doe@nato.int</a:t>
            </a:r>
            <a:endParaRPr lang="x-none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48D2D7B9-9719-5948-A695-3E51EFFC12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1089" y="4714542"/>
            <a:ext cx="3887787" cy="34290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+32 (0)475 12 34 56</a:t>
            </a:r>
            <a:endParaRPr lang="x-none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B634A37-9158-B44C-BD04-1C623BBE92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x-none" dirty="0"/>
              <a:t>NATO </a:t>
            </a: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C5CCA6E-E857-D343-9DF5-20B5F4BA6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x-none" smtClean="0"/>
              <a:pPr/>
              <a:t>07/02/2023</a:t>
            </a:fld>
            <a:r>
              <a:rPr lang="x-none" dirty="0"/>
              <a:t>  |  </a:t>
            </a:r>
            <a:r>
              <a:rPr lang="en-GB" dirty="0"/>
              <a:t>P</a:t>
            </a:r>
            <a:r>
              <a:rPr lang="x-none" dirty="0"/>
              <a:t>AGE </a:t>
            </a:r>
            <a:fld id="{3C66DE6B-CC4B-F74A-99D4-2DC8DD154D90}" type="slidenum">
              <a:rPr lang="x-none" smtClean="0"/>
              <a:pPr/>
              <a:t>‹#›</a:t>
            </a:fld>
            <a:endParaRPr lang="x-none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ABB19E6-1417-374A-874E-550DDA10F5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40000" y="180000"/>
            <a:ext cx="5400000" cy="540000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0F4F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 sz="1000" b="0" i="0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 sz="1000" b="0" i="0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 sz="1000" b="0" i="0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 sz="1000" b="0" i="0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>
              <a:lnSpc>
                <a:spcPct val="130000"/>
              </a:lnSpc>
              <a:defRPr/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NORTH ATLANTIC TREATY ORGANIZATION</a:t>
            </a:r>
          </a:p>
          <a:p>
            <a:pPr>
              <a:lnSpc>
                <a:spcPct val="130000"/>
              </a:lnSpc>
              <a:defRPr/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ORGANISATION DU TRAITÉ DE L’ATLANTIQUE NORD</a:t>
            </a:r>
          </a:p>
        </p:txBody>
      </p:sp>
    </p:spTree>
    <p:extLst>
      <p:ext uri="{BB962C8B-B14F-4D97-AF65-F5344CB8AC3E}">
        <p14:creationId xmlns:p14="http://schemas.microsoft.com/office/powerpoint/2010/main" val="846764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23"/>
          <p:cNvSpPr/>
          <p:nvPr/>
        </p:nvSpPr>
        <p:spPr>
          <a:xfrm>
            <a:off x="0" y="0"/>
            <a:ext cx="12192000" cy="117347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825;p123"/>
          <p:cNvSpPr txBox="1">
            <a:spLocks noGrp="1"/>
          </p:cNvSpPr>
          <p:nvPr>
            <p:ph type="title"/>
          </p:nvPr>
        </p:nvSpPr>
        <p:spPr>
          <a:xfrm>
            <a:off x="609601" y="0"/>
            <a:ext cx="10972800" cy="117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Helvetica Neue"/>
              <a:buNone/>
              <a:defRPr cap="none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6" name="Google Shape;826;p123"/>
          <p:cNvSpPr txBox="1">
            <a:spLocks noGrp="1"/>
          </p:cNvSpPr>
          <p:nvPr>
            <p:ph type="body" idx="1"/>
          </p:nvPr>
        </p:nvSpPr>
        <p:spPr>
          <a:xfrm>
            <a:off x="609601" y="2174875"/>
            <a:ext cx="109728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85750" algn="l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2pPr>
            <a:lvl3pPr marL="1371600" lvl="2" indent="-285750" algn="l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85750" algn="l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7" name="Google Shape;827;p123"/>
          <p:cNvSpPr txBox="1">
            <a:spLocks noGrp="1"/>
          </p:cNvSpPr>
          <p:nvPr>
            <p:ph type="body" idx="2"/>
          </p:nvPr>
        </p:nvSpPr>
        <p:spPr>
          <a:xfrm>
            <a:off x="4" y="6126170"/>
            <a:ext cx="12191999" cy="731837"/>
          </a:xfrm>
          <a:prstGeom prst="rect">
            <a:avLst/>
          </a:prstGeom>
          <a:solidFill>
            <a:srgbClr val="27285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 sz="1013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4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 b="1"/>
            </a:lvl2pPr>
            <a:lvl3pPr marL="1371600" lvl="2" indent="-228600" algn="l">
              <a:lnSpc>
                <a:spcPct val="14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 sz="1013" b="1"/>
            </a:lvl3pPr>
            <a:lvl4pPr marL="1828800" lvl="3" indent="-228600" algn="l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828" name="Google Shape;828;p123"/>
          <p:cNvSpPr txBox="1">
            <a:spLocks noGrp="1"/>
          </p:cNvSpPr>
          <p:nvPr>
            <p:ph type="body" idx="3"/>
          </p:nvPr>
        </p:nvSpPr>
        <p:spPr>
          <a:xfrm>
            <a:off x="784774" y="1535113"/>
            <a:ext cx="109728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 sz="1013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4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 b="1"/>
            </a:lvl2pPr>
            <a:lvl3pPr marL="1371600" lvl="2" indent="-228600" algn="l">
              <a:lnSpc>
                <a:spcPct val="14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 sz="1013" b="1"/>
            </a:lvl3pPr>
            <a:lvl4pPr marL="1828800" lvl="3" indent="-228600" algn="l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solidFill>
          <a:schemeClr val="lt1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124"/>
          <p:cNvSpPr/>
          <p:nvPr/>
        </p:nvSpPr>
        <p:spPr>
          <a:xfrm>
            <a:off x="0" y="0"/>
            <a:ext cx="12192000" cy="117347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1" name="Google Shape;831;p124"/>
          <p:cNvSpPr txBox="1">
            <a:spLocks noGrp="1"/>
          </p:cNvSpPr>
          <p:nvPr>
            <p:ph type="title"/>
          </p:nvPr>
        </p:nvSpPr>
        <p:spPr>
          <a:xfrm>
            <a:off x="609601" y="0"/>
            <a:ext cx="10972800" cy="117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E"/>
              </a:buClr>
              <a:buSzPts val="1350"/>
              <a:buFont typeface="Helvetica Neue"/>
              <a:buNone/>
              <a:defRPr>
                <a:solidFill>
                  <a:srgbClr val="FFFFF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2" name="Google Shape;832;p124"/>
          <p:cNvSpPr>
            <a:spLocks noGrp="1"/>
          </p:cNvSpPr>
          <p:nvPr>
            <p:ph type="pic" idx="2"/>
          </p:nvPr>
        </p:nvSpPr>
        <p:spPr>
          <a:xfrm>
            <a:off x="609601" y="1526974"/>
            <a:ext cx="10972800" cy="3295650"/>
          </a:xfrm>
          <a:prstGeom prst="rect">
            <a:avLst/>
          </a:prstGeom>
          <a:noFill/>
          <a:ln>
            <a:noFill/>
          </a:ln>
        </p:spPr>
      </p:sp>
      <p:sp>
        <p:nvSpPr>
          <p:cNvPr id="833" name="Google Shape;833;p124"/>
          <p:cNvSpPr/>
          <p:nvPr/>
        </p:nvSpPr>
        <p:spPr>
          <a:xfrm>
            <a:off x="0" y="6078071"/>
            <a:ext cx="12192000" cy="779928"/>
          </a:xfrm>
          <a:prstGeom prst="rect">
            <a:avLst/>
          </a:prstGeom>
          <a:solidFill>
            <a:srgbClr val="27285C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chemeClr val="lt1"/>
        </a:solidFill>
        <a:effectLst/>
      </p:bgPr>
    </p:bg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125"/>
          <p:cNvSpPr/>
          <p:nvPr/>
        </p:nvSpPr>
        <p:spPr>
          <a:xfrm>
            <a:off x="0" y="0"/>
            <a:ext cx="12192000" cy="117347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125"/>
          <p:cNvSpPr txBox="1">
            <a:spLocks noGrp="1"/>
          </p:cNvSpPr>
          <p:nvPr>
            <p:ph type="title"/>
          </p:nvPr>
        </p:nvSpPr>
        <p:spPr>
          <a:xfrm>
            <a:off x="609601" y="0"/>
            <a:ext cx="10972800" cy="117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E"/>
              </a:buClr>
              <a:buSzPts val="1350"/>
              <a:buFont typeface="Helvetica Neue"/>
              <a:buNone/>
              <a:defRPr>
                <a:solidFill>
                  <a:srgbClr val="FFFFF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7" name="Google Shape;837;p125"/>
          <p:cNvSpPr txBox="1">
            <a:spLocks noGrp="1"/>
          </p:cNvSpPr>
          <p:nvPr>
            <p:ph type="body" idx="1"/>
          </p:nvPr>
        </p:nvSpPr>
        <p:spPr>
          <a:xfrm>
            <a:off x="6108729" y="2174882"/>
            <a:ext cx="5473673" cy="3878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85750" algn="l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85750" algn="l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4pPr>
            <a:lvl5pPr marL="2286000" lvl="4" indent="-285750" algn="l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8" name="Google Shape;838;p125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B8B9A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B8B9A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B8B9A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B8B9A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B8B9A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B8B9A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B8B9A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B8B9A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B8B9A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9" name="Google Shape;839;p125"/>
          <p:cNvSpPr>
            <a:spLocks noGrp="1"/>
          </p:cNvSpPr>
          <p:nvPr>
            <p:ph type="pic" idx="2"/>
          </p:nvPr>
        </p:nvSpPr>
        <p:spPr>
          <a:xfrm>
            <a:off x="609603" y="1535116"/>
            <a:ext cx="5081161" cy="4525963"/>
          </a:xfrm>
          <a:prstGeom prst="rect">
            <a:avLst/>
          </a:prstGeom>
          <a:noFill/>
          <a:ln>
            <a:noFill/>
          </a:ln>
        </p:spPr>
      </p:sp>
      <p:sp>
        <p:nvSpPr>
          <p:cNvPr id="840" name="Google Shape;840;p125"/>
          <p:cNvSpPr txBox="1">
            <a:spLocks noGrp="1"/>
          </p:cNvSpPr>
          <p:nvPr>
            <p:ph type="body" idx="3"/>
          </p:nvPr>
        </p:nvSpPr>
        <p:spPr>
          <a:xfrm>
            <a:off x="6108730" y="1535113"/>
            <a:ext cx="547367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 sz="1013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4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 b="1"/>
            </a:lvl2pPr>
            <a:lvl3pPr marL="1371600" lvl="2" indent="-228600" algn="l">
              <a:lnSpc>
                <a:spcPct val="14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 sz="1013" b="1"/>
            </a:lvl3pPr>
            <a:lvl4pPr marL="1828800" lvl="3" indent="-228600" algn="l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pic>
        <p:nvPicPr>
          <p:cNvPr id="841" name="Google Shape;841;p1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0766" y="6342603"/>
            <a:ext cx="2638248" cy="51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bg>
      <p:bgPr>
        <a:solidFill>
          <a:schemeClr val="lt1"/>
        </a:solidFill>
        <a:effectLst/>
      </p:bgPr>
    </p:bg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126"/>
          <p:cNvSpPr txBox="1">
            <a:spLocks noGrp="1"/>
          </p:cNvSpPr>
          <p:nvPr>
            <p:ph type="body" idx="1"/>
          </p:nvPr>
        </p:nvSpPr>
        <p:spPr>
          <a:xfrm>
            <a:off x="609605" y="1535113"/>
            <a:ext cx="508218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 sz="1013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4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 b="1"/>
            </a:lvl2pPr>
            <a:lvl3pPr marL="1371600" lvl="2" indent="-228600" algn="l">
              <a:lnSpc>
                <a:spcPct val="14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 sz="1013" b="1"/>
            </a:lvl3pPr>
            <a:lvl4pPr marL="1828800" lvl="3" indent="-228600" algn="l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844" name="Google Shape;844;p126"/>
          <p:cNvSpPr txBox="1">
            <a:spLocks noGrp="1"/>
          </p:cNvSpPr>
          <p:nvPr>
            <p:ph type="body" idx="2"/>
          </p:nvPr>
        </p:nvSpPr>
        <p:spPr>
          <a:xfrm>
            <a:off x="609605" y="2174882"/>
            <a:ext cx="5082185" cy="3878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85750" algn="l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85750" algn="l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85750" algn="l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85750" algn="l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45" name="Google Shape;845;p126"/>
          <p:cNvSpPr txBox="1">
            <a:spLocks noGrp="1"/>
          </p:cNvSpPr>
          <p:nvPr>
            <p:ph type="body" idx="3"/>
          </p:nvPr>
        </p:nvSpPr>
        <p:spPr>
          <a:xfrm>
            <a:off x="6108730" y="1535113"/>
            <a:ext cx="547367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 sz="1013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4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 b="1"/>
            </a:lvl2pPr>
            <a:lvl3pPr marL="1371600" lvl="2" indent="-228600" algn="l">
              <a:lnSpc>
                <a:spcPct val="14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 sz="1013" b="1"/>
            </a:lvl3pPr>
            <a:lvl4pPr marL="1828800" lvl="3" indent="-228600" algn="l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846" name="Google Shape;846;p126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B8B9A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B8B9A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B8B9A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B8B9A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B8B9A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B8B9A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B8B9A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B8B9A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B8B9A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7" name="Google Shape;847;p126"/>
          <p:cNvSpPr/>
          <p:nvPr/>
        </p:nvSpPr>
        <p:spPr>
          <a:xfrm>
            <a:off x="0" y="0"/>
            <a:ext cx="12192000" cy="117347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p126"/>
          <p:cNvSpPr txBox="1">
            <a:spLocks noGrp="1"/>
          </p:cNvSpPr>
          <p:nvPr>
            <p:ph type="title"/>
          </p:nvPr>
        </p:nvSpPr>
        <p:spPr>
          <a:xfrm>
            <a:off x="609601" y="0"/>
            <a:ext cx="10972800" cy="117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E"/>
              </a:buClr>
              <a:buSzPts val="1350"/>
              <a:buFont typeface="Helvetica Neue"/>
              <a:buNone/>
              <a:defRPr>
                <a:solidFill>
                  <a:srgbClr val="FFFFF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126"/>
          <p:cNvSpPr txBox="1">
            <a:spLocks noGrp="1"/>
          </p:cNvSpPr>
          <p:nvPr>
            <p:ph type="body" idx="4"/>
          </p:nvPr>
        </p:nvSpPr>
        <p:spPr>
          <a:xfrm>
            <a:off x="6108730" y="2174882"/>
            <a:ext cx="5473673" cy="3878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85750" algn="l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85750" algn="l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85750" algn="l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85750" algn="l">
              <a:lnSpc>
                <a:spcPct val="14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>
  <p:cSld name="Free Content"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27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2" name="Google Shape;852;p127"/>
          <p:cNvSpPr txBox="1">
            <a:spLocks noGrp="1"/>
          </p:cNvSpPr>
          <p:nvPr>
            <p:ph type="body" idx="1"/>
          </p:nvPr>
        </p:nvSpPr>
        <p:spPr>
          <a:xfrm>
            <a:off x="626736" y="1412875"/>
            <a:ext cx="11082915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4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image" Target="../media/image8.emf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44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Helvetica Neue"/>
              <a:buNone/>
              <a:defRPr sz="135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4" name="Google Shape;794;p44"/>
          <p:cNvSpPr txBox="1">
            <a:spLocks noGrp="1"/>
          </p:cNvSpPr>
          <p:nvPr>
            <p:ph type="body" idx="1"/>
          </p:nvPr>
        </p:nvSpPr>
        <p:spPr>
          <a:xfrm>
            <a:off x="609601" y="1600205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4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92925" algn="l" rtl="0">
              <a:lnSpc>
                <a:spcPct val="14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92925" algn="l" rtl="0">
              <a:lnSpc>
                <a:spcPct val="14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92925" algn="l" rtl="0">
              <a:lnSpc>
                <a:spcPct val="14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92925" algn="l" rtl="0">
              <a:lnSpc>
                <a:spcPct val="14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0037" algn="l" rtl="0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5" name="Google Shape;795;p44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63">
                <a:solidFill>
                  <a:srgbClr val="8B8B9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563">
                <a:solidFill>
                  <a:srgbClr val="8B8B9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563">
                <a:solidFill>
                  <a:srgbClr val="8B8B9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563">
                <a:solidFill>
                  <a:srgbClr val="8B8B9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563">
                <a:solidFill>
                  <a:srgbClr val="8B8B9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563">
                <a:solidFill>
                  <a:srgbClr val="8B8B9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563">
                <a:solidFill>
                  <a:srgbClr val="8B8B9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563">
                <a:solidFill>
                  <a:srgbClr val="8B8B9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563">
                <a:solidFill>
                  <a:srgbClr val="8B8B9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4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1" name="Google Shape;861;p46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42900" algn="l" rtl="0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42900" algn="l" rtl="0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42900" algn="l" rtl="0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42900" algn="l" rtl="0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2" name="Google Shape;862;p46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B8B9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B8B9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B8B9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B8B9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B8B9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B8B9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B8B9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B8B9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B8B9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8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FC04C9-B501-5D48-A805-4935DC0BC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1126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BC9A9-7B8B-8241-9B15-3E47EEDD0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2438256"/>
            <a:ext cx="10515600" cy="3691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</a:t>
            </a:r>
            <a:r>
              <a:rPr lang="en-GB" dirty="0" err="1"/>
              <a:t>leve</a:t>
            </a:r>
            <a:endParaRPr lang="en-GB" dirty="0"/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C20A6-FE70-C243-AE15-9AFDDCD85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NATO UNCLASSIFIED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DC6B1-4B05-8D4F-B57F-AF4A120D8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719AC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x-none" smtClean="0"/>
              <a:pPr/>
              <a:t>07/02/2023</a:t>
            </a:fld>
            <a:r>
              <a:rPr lang="x-none" dirty="0"/>
              <a:t>  |  </a:t>
            </a:r>
            <a:r>
              <a:rPr lang="en-GB" dirty="0"/>
              <a:t>P</a:t>
            </a:r>
            <a:r>
              <a:rPr lang="x-none" dirty="0"/>
              <a:t>AGE </a:t>
            </a:r>
            <a:fld id="{3C66DE6B-CC4B-F74A-99D4-2DC8DD154D90}" type="slidenum">
              <a:rPr lang="x-none" smtClean="0"/>
              <a:pPr/>
              <a:t>‹#›</a:t>
            </a:fld>
            <a:endParaRPr lang="x-non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66EB2F-B83A-A349-B9BF-4E6197A3C97E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180000"/>
            <a:ext cx="1080000" cy="547012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CC5FCBA-A377-1740-891F-716F5FEBFB09}"/>
              </a:ext>
            </a:extLst>
          </p:cNvPr>
          <p:cNvSpPr txBox="1">
            <a:spLocks/>
          </p:cNvSpPr>
          <p:nvPr userDrawn="1"/>
        </p:nvSpPr>
        <p:spPr>
          <a:xfrm>
            <a:off x="1440000" y="180000"/>
            <a:ext cx="5400000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kern="1200">
                <a:solidFill>
                  <a:srgbClr val="54545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l" defTabSz="914400" rtl="0" eaLnBrk="1" latinLnBrk="0" hangingPunct="1">
              <a:lnSpc>
                <a:spcPts val="1200"/>
              </a:lnSpc>
              <a:spcBef>
                <a:spcPts val="800"/>
              </a:spcBef>
              <a:spcAft>
                <a:spcPts val="400"/>
              </a:spcAft>
              <a:buClr>
                <a:srgbClr val="AFD8ED"/>
              </a:buClr>
              <a:buFont typeface="Wingdings" pitchFamily="2" charset="2"/>
              <a:buNone/>
              <a:defRPr sz="1000" kern="1200">
                <a:solidFill>
                  <a:srgbClr val="54545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Wingdings" pitchFamily="2" charset="2"/>
              <a:buNone/>
              <a:defRPr sz="1000" kern="1200">
                <a:solidFill>
                  <a:srgbClr val="38383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Wingdings" pitchFamily="2" charset="2"/>
              <a:buNone/>
              <a:defRPr sz="1000" kern="1200">
                <a:solidFill>
                  <a:srgbClr val="38383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Arial" panose="020B0604020202020204" pitchFamily="34" charset="0"/>
              <a:buNone/>
              <a:defRPr sz="1000" kern="1200">
                <a:solidFill>
                  <a:srgbClr val="383838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NORTH ATLANTIC TREATY ORGANIZATION</a:t>
            </a:r>
          </a:p>
          <a:p>
            <a:pPr>
              <a:lnSpc>
                <a:spcPct val="130000"/>
              </a:lnSpc>
              <a:defRPr/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ORGANISATION DU TRAITÉ DE L’ATLANTIQUE NORD</a:t>
            </a:r>
          </a:p>
        </p:txBody>
      </p:sp>
    </p:spTree>
    <p:extLst>
      <p:ext uri="{BB962C8B-B14F-4D97-AF65-F5344CB8AC3E}">
        <p14:creationId xmlns:p14="http://schemas.microsoft.com/office/powerpoint/2010/main" val="381804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aramond" panose="02020404030301010803" pitchFamily="18" charset="0"/>
          <a:ea typeface="Noto Serif" panose="02020600060500020200" pitchFamily="18" charset="0"/>
          <a:cs typeface="Noto Serif" panose="02020600060500020200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rgbClr val="AFD8ED"/>
        </a:buClr>
        <a:buFont typeface="Wingdings" pitchFamily="2" charset="2"/>
        <a:buChar char="§"/>
        <a:defRPr sz="2400" kern="1200">
          <a:solidFill>
            <a:srgbClr val="383838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AFD8ED"/>
        </a:buClr>
        <a:buFont typeface="Wingdings" pitchFamily="2" charset="2"/>
        <a:buChar char="§"/>
        <a:defRPr sz="2000" kern="1200">
          <a:solidFill>
            <a:srgbClr val="383838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AFD8ED"/>
        </a:buClr>
        <a:buFont typeface="Wingdings" pitchFamily="2" charset="2"/>
        <a:buChar char="§"/>
        <a:defRPr sz="1800" kern="1200">
          <a:solidFill>
            <a:srgbClr val="383838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AFD8ED"/>
        </a:buClr>
        <a:buFont typeface="Wingdings" pitchFamily="2" charset="2"/>
        <a:buChar char="§"/>
        <a:defRPr sz="1600" kern="1200">
          <a:solidFill>
            <a:srgbClr val="383838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AFD8ED"/>
        </a:buClr>
        <a:buFont typeface="Arial" panose="020B0604020202020204" pitchFamily="34" charset="0"/>
        <a:buChar char="•"/>
        <a:defRPr sz="1800" kern="1200">
          <a:solidFill>
            <a:srgbClr val="383838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>
          <p15:clr>
            <a:srgbClr val="F26B43"/>
          </p15:clr>
        </p15:guide>
        <p15:guide id="2" pos="7355">
          <p15:clr>
            <a:srgbClr val="F26B43"/>
          </p15:clr>
        </p15:guide>
        <p15:guide id="3" orient="horz" pos="300">
          <p15:clr>
            <a:srgbClr val="F26B43"/>
          </p15:clr>
        </p15:guide>
        <p15:guide id="4" orient="horz" pos="3974">
          <p15:clr>
            <a:srgbClr val="F26B43"/>
          </p15:clr>
        </p15:guide>
        <p15:guide id="5" pos="121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119">
          <p15:clr>
            <a:srgbClr val="F26B43"/>
          </p15:clr>
        </p15:guide>
        <p15:guide id="9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0" name="Google Shape;155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1" name="Google Shape;1551;p37"/>
          <p:cNvSpPr txBox="1"/>
          <p:nvPr/>
        </p:nvSpPr>
        <p:spPr>
          <a:xfrm>
            <a:off x="1021080" y="572500"/>
            <a:ext cx="10149840" cy="540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a-DK" sz="54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da-DK" sz="4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MAKING HERETICS OUR HEROES</a:t>
            </a:r>
          </a:p>
          <a:p>
            <a:pPr algn="ctr"/>
            <a:r>
              <a:rPr lang="da-DK" sz="4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lang="da-DK" sz="36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0" indent="-68580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a-DK" sz="32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Lars Frolund, </a:t>
            </a:r>
            <a:r>
              <a:rPr lang="da-DK" sz="32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PhD</a:t>
            </a:r>
            <a:endParaRPr sz="44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0170" algn="ctr">
              <a:lnSpc>
                <a:spcPct val="115000"/>
              </a:lnSpc>
            </a:pPr>
            <a:endParaRPr lang="en-DK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90170" algn="ctr">
              <a:lnSpc>
                <a:spcPct val="115000"/>
              </a:lnSpc>
            </a:pPr>
            <a:endParaRPr lang="en-DK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90170" algn="ctr">
              <a:lnSpc>
                <a:spcPct val="115000"/>
              </a:lnSpc>
            </a:pPr>
            <a:endParaRPr lang="en-DK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90170" algn="ctr">
              <a:lnSpc>
                <a:spcPct val="115000"/>
              </a:lnSpc>
            </a:pPr>
            <a:endParaRPr lang="en-DK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90170" algn="ctr">
              <a:lnSpc>
                <a:spcPct val="115000"/>
              </a:lnSpc>
            </a:pPr>
            <a:endParaRPr lang="en-DK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10"/>
          <p:cNvSpPr txBox="1">
            <a:spLocks noGrp="1"/>
          </p:cNvSpPr>
          <p:nvPr>
            <p:ph type="title"/>
          </p:nvPr>
        </p:nvSpPr>
        <p:spPr>
          <a:xfrm>
            <a:off x="609600" y="10886"/>
            <a:ext cx="10972800" cy="117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Helvetica Neue"/>
              <a:buNone/>
            </a:pPr>
            <a:r>
              <a:rPr lang="en-US" sz="2800" cap="none" dirty="0">
                <a:solidFill>
                  <a:schemeClr val="lt1"/>
                </a:solidFill>
              </a:rPr>
              <a:t>JACK THE DULLARD PRINCIPLE</a:t>
            </a:r>
            <a:endParaRPr sz="1600" cap="none" dirty="0">
              <a:solidFill>
                <a:schemeClr val="lt1"/>
              </a:solidFill>
            </a:endParaRPr>
          </a:p>
        </p:txBody>
      </p:sp>
      <p:sp>
        <p:nvSpPr>
          <p:cNvPr id="1386" name="Google Shape;1386;p10"/>
          <p:cNvSpPr txBox="1"/>
          <p:nvPr/>
        </p:nvSpPr>
        <p:spPr>
          <a:xfrm>
            <a:off x="2477175" y="1377500"/>
            <a:ext cx="7302300" cy="52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picture containing linedrawing, outdoor, snow&#10;&#10;Description automatically generated">
            <a:extLst>
              <a:ext uri="{FF2B5EF4-FFF2-40B4-BE49-F238E27FC236}">
                <a16:creationId xmlns:a16="http://schemas.microsoft.com/office/drawing/2014/main" id="{AF0D5145-E4F8-AA7D-4859-EAA929FF5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09" y="1275313"/>
            <a:ext cx="10285715" cy="5287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10"/>
          <p:cNvSpPr txBox="1">
            <a:spLocks noGrp="1"/>
          </p:cNvSpPr>
          <p:nvPr>
            <p:ph type="title"/>
          </p:nvPr>
        </p:nvSpPr>
        <p:spPr>
          <a:xfrm>
            <a:off x="609600" y="10886"/>
            <a:ext cx="10972800" cy="117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Helvetica Neue"/>
              <a:buNone/>
            </a:pPr>
            <a:r>
              <a:rPr lang="en-US" sz="2800" cap="none" dirty="0">
                <a:solidFill>
                  <a:schemeClr val="lt1"/>
                </a:solidFill>
              </a:rPr>
              <a:t>THE MONKEY READING </a:t>
            </a:r>
            <a:r>
              <a:rPr lang="en-US" sz="2800" dirty="0">
                <a:solidFill>
                  <a:schemeClr val="lt1"/>
                </a:solidFill>
              </a:rPr>
              <a:t>SHAKESPEARE</a:t>
            </a:r>
            <a:r>
              <a:rPr lang="en-US" sz="2800" cap="none" dirty="0">
                <a:solidFill>
                  <a:schemeClr val="lt1"/>
                </a:solidFill>
              </a:rPr>
              <a:t> PRINCIPLE</a:t>
            </a:r>
            <a:endParaRPr sz="1600" cap="none" dirty="0">
              <a:solidFill>
                <a:schemeClr val="lt1"/>
              </a:solidFill>
            </a:endParaRPr>
          </a:p>
        </p:txBody>
      </p:sp>
      <p:sp>
        <p:nvSpPr>
          <p:cNvPr id="1386" name="Google Shape;1386;p10"/>
          <p:cNvSpPr txBox="1"/>
          <p:nvPr/>
        </p:nvSpPr>
        <p:spPr>
          <a:xfrm>
            <a:off x="2477175" y="1377500"/>
            <a:ext cx="7302300" cy="52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7" name="Google Shape;1387;p10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2875" y="1292900"/>
            <a:ext cx="7531100" cy="537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8" name="Google Shape;1388;p10"/>
          <p:cNvSpPr txBox="1"/>
          <p:nvPr/>
        </p:nvSpPr>
        <p:spPr>
          <a:xfrm>
            <a:off x="7086875" y="2948575"/>
            <a:ext cx="39204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Helvetica Neue Light"/>
                <a:ea typeface="Helvetica Neue Light"/>
                <a:cs typeface="Helvetica Neue Light"/>
                <a:sym typeface="Helvetica Neue Light"/>
              </a:rPr>
              <a:t>If you were to put a monkey on a pedestal reading Shakespeare, how would you go about it?</a:t>
            </a:r>
            <a:r>
              <a:rPr lang="en-US" sz="2100"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 sz="21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773443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0" name="Google Shape;155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1" name="Google Shape;1551;p37"/>
          <p:cNvSpPr txBox="1"/>
          <p:nvPr/>
        </p:nvSpPr>
        <p:spPr>
          <a:xfrm>
            <a:off x="926490" y="1024449"/>
            <a:ext cx="10149840" cy="323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Dr.  Lars Frolund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Frolund@mit.edu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3501621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MITii-ColorTheme-07-05">
      <a:dk1>
        <a:srgbClr val="27285C"/>
      </a:dk1>
      <a:lt1>
        <a:srgbClr val="FFFFFF"/>
      </a:lt1>
      <a:dk2>
        <a:srgbClr val="272727"/>
      </a:dk2>
      <a:lt2>
        <a:srgbClr val="FFFFFE"/>
      </a:lt2>
      <a:accent1>
        <a:srgbClr val="EF118D"/>
      </a:accent1>
      <a:accent2>
        <a:srgbClr val="F36C21"/>
      </a:accent2>
      <a:accent3>
        <a:srgbClr val="DFE0E9"/>
      </a:accent3>
      <a:accent4>
        <a:srgbClr val="F6C7A2"/>
      </a:accent4>
      <a:accent5>
        <a:srgbClr val="F6C7DB"/>
      </a:accent5>
      <a:accent6>
        <a:srgbClr val="000000"/>
      </a:accent6>
      <a:hlink>
        <a:srgbClr val="272727"/>
      </a:hlink>
      <a:folHlink>
        <a:srgbClr val="2727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MITii-ColorTheme-07-05">
      <a:dk1>
        <a:srgbClr val="27285C"/>
      </a:dk1>
      <a:lt1>
        <a:srgbClr val="FFFFFF"/>
      </a:lt1>
      <a:dk2>
        <a:srgbClr val="272727"/>
      </a:dk2>
      <a:lt2>
        <a:srgbClr val="FFFFFE"/>
      </a:lt2>
      <a:accent1>
        <a:srgbClr val="EF118D"/>
      </a:accent1>
      <a:accent2>
        <a:srgbClr val="F36C21"/>
      </a:accent2>
      <a:accent3>
        <a:srgbClr val="DFE0E9"/>
      </a:accent3>
      <a:accent4>
        <a:srgbClr val="F6C7A2"/>
      </a:accent4>
      <a:accent5>
        <a:srgbClr val="F6C7DB"/>
      </a:accent5>
      <a:accent6>
        <a:srgbClr val="000000"/>
      </a:accent6>
      <a:hlink>
        <a:srgbClr val="272727"/>
      </a:hlink>
      <a:folHlink>
        <a:srgbClr val="2727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NATO Presentation template">
  <a:themeElements>
    <a:clrScheme name="Custom 1">
      <a:dk1>
        <a:srgbClr val="001D3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499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 xmlns:p="http://schemas.openxmlformats.org/presentationml/2006/main" xmlns:r="http://schemas.openxmlformats.org/officeDocument/2006/relationships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xmlns:p="http://schemas.openxmlformats.org/presentationml/2006/main" xmlns:r="http://schemas.openxmlformats.org/officeDocument/2006/relationships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>
        <a:spAutoFit/>
      </a:bodyPr>
      <a:lstStyle>
        <a:defPPr algn="l" eaLnBrk="1" hangingPunct="1">
          <a:lnSpc>
            <a:spcPct val="130000"/>
          </a:lnSpc>
          <a:defRPr sz="1000" b="0" i="0" dirty="0">
            <a:solidFill>
              <a:srgbClr val="545454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8D3EEC38E54F447AC9CBAE3DFA7913F" ma:contentTypeVersion="16" ma:contentTypeDescription="Opret et nyt dokument." ma:contentTypeScope="" ma:versionID="3b514ca8b5b09ca134cac50c3967c9f9">
  <xsd:schema xmlns:xsd="http://www.w3.org/2001/XMLSchema" xmlns:xs="http://www.w3.org/2001/XMLSchema" xmlns:p="http://schemas.microsoft.com/office/2006/metadata/properties" xmlns:ns2="5e457b28-7b7f-4c62-b3f8-c8d17b83affe" xmlns:ns3="6e86eb6e-5b9d-4101-bf94-dceb8f51cd4f" targetNamespace="http://schemas.microsoft.com/office/2006/metadata/properties" ma:root="true" ma:fieldsID="29fcdb50a8a75d533dda872290cfcdf4" ns2:_="" ns3:_="">
    <xsd:import namespace="5e457b28-7b7f-4c62-b3f8-c8d17b83affe"/>
    <xsd:import namespace="6e86eb6e-5b9d-4101-bf94-dceb8f51cd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457b28-7b7f-4c62-b3f8-c8d17b83a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b18a4855-1536-404a-a533-a2d0ba524c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6eb6e-5b9d-4101-bf94-dceb8f51cd4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afe9539-5ebf-419a-8eec-5159bafc648f}" ma:internalName="TaxCatchAll" ma:showField="CatchAllData" ma:web="6e86eb6e-5b9d-4101-bf94-dceb8f51cd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770BD9-FFF6-47AE-AE22-A38A3BD865E5}"/>
</file>

<file path=customXml/itemProps2.xml><?xml version="1.0" encoding="utf-8"?>
<ds:datastoreItem xmlns:ds="http://schemas.openxmlformats.org/officeDocument/2006/customXml" ds:itemID="{19D38287-FDCD-41D9-B4CF-0BB8DE385AAE}"/>
</file>

<file path=docProps/app.xml><?xml version="1.0" encoding="utf-8"?>
<Properties xmlns="http://schemas.openxmlformats.org/officeDocument/2006/extended-properties" xmlns:vt="http://schemas.openxmlformats.org/officeDocument/2006/docPropsVTypes">
  <TotalTime>4872</TotalTime>
  <Words>76</Words>
  <Application>Microsoft Macintosh PowerPoint</Application>
  <PresentationFormat>Widescreen</PresentationFormat>
  <Paragraphs>25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Helvetica Neue Light</vt:lpstr>
      <vt:lpstr>Garamond</vt:lpstr>
      <vt:lpstr>Wingdings</vt:lpstr>
      <vt:lpstr>Helvetica Neue</vt:lpstr>
      <vt:lpstr>Arial</vt:lpstr>
      <vt:lpstr>Source Sans Pro</vt:lpstr>
      <vt:lpstr>Calibri</vt:lpstr>
      <vt:lpstr>Orpheus Pro Medium</vt:lpstr>
      <vt:lpstr>Noto Sans</vt:lpstr>
      <vt:lpstr>6_Office Theme</vt:lpstr>
      <vt:lpstr>3_Office Theme</vt:lpstr>
      <vt:lpstr>1_NATO Presentation template</vt:lpstr>
      <vt:lpstr>PowerPoint Presentation</vt:lpstr>
      <vt:lpstr>JACK THE DULLARD PRINCIPLE</vt:lpstr>
      <vt:lpstr>THE MONKEY READING SHAKESPEARE PRINCIPLE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Lars Frølund</dc:creator>
  <cp:lastModifiedBy>Lars Frølund</cp:lastModifiedBy>
  <cp:revision>16</cp:revision>
  <dcterms:created xsi:type="dcterms:W3CDTF">2018-04-03T07:50:25Z</dcterms:created>
  <dcterms:modified xsi:type="dcterms:W3CDTF">2023-02-08T08:22:24Z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